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67" r:id="rId3"/>
    <p:sldId id="286" r:id="rId4"/>
    <p:sldId id="368" r:id="rId5"/>
    <p:sldId id="370" r:id="rId6"/>
    <p:sldId id="304" r:id="rId7"/>
    <p:sldId id="305" r:id="rId8"/>
    <p:sldId id="307" r:id="rId9"/>
    <p:sldId id="308" r:id="rId10"/>
    <p:sldId id="309" r:id="rId11"/>
    <p:sldId id="310" r:id="rId12"/>
    <p:sldId id="311" r:id="rId13"/>
    <p:sldId id="315" r:id="rId14"/>
    <p:sldId id="316" r:id="rId15"/>
    <p:sldId id="317" r:id="rId16"/>
    <p:sldId id="318" r:id="rId17"/>
    <p:sldId id="319" r:id="rId18"/>
    <p:sldId id="372" r:id="rId19"/>
    <p:sldId id="371" r:id="rId20"/>
    <p:sldId id="373" r:id="rId21"/>
    <p:sldId id="374" r:id="rId22"/>
    <p:sldId id="320" r:id="rId23"/>
    <p:sldId id="321" r:id="rId24"/>
    <p:sldId id="391" r:id="rId25"/>
    <p:sldId id="322" r:id="rId26"/>
    <p:sldId id="280" r:id="rId27"/>
    <p:sldId id="326" r:id="rId28"/>
    <p:sldId id="356" r:id="rId29"/>
    <p:sldId id="259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F63B8-8D58-4E91-9413-22D9526B36D5}" v="1" dt="2025-02-12T18:40:1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10" autoAdjust="0"/>
  </p:normalViewPr>
  <p:slideViewPr>
    <p:cSldViewPr snapToGrid="0">
      <p:cViewPr varScale="1">
        <p:scale>
          <a:sx n="97" d="100"/>
          <a:sy n="97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Bandeira de Mattos" userId="e50f46bc-801e-4612-a317-f0eb02b972a1" providerId="ADAL" clId="{29647C6A-01B8-4E1A-92F4-17919D9718E7}"/>
    <pc:docChg chg="undo custSel addSld delSld modSld sldOrd">
      <pc:chgData name="Alexandre Bandeira de Mattos" userId="e50f46bc-801e-4612-a317-f0eb02b972a1" providerId="ADAL" clId="{29647C6A-01B8-4E1A-92F4-17919D9718E7}" dt="2024-08-22T15:02:15.209" v="2240" actId="20577"/>
      <pc:docMkLst>
        <pc:docMk/>
      </pc:docMkLst>
      <pc:sldChg chg="delSp modSp mod">
        <pc:chgData name="Alexandre Bandeira de Mattos" userId="e50f46bc-801e-4612-a317-f0eb02b972a1" providerId="ADAL" clId="{29647C6A-01B8-4E1A-92F4-17919D9718E7}" dt="2024-08-22T15:02:15.209" v="2240" actId="20577"/>
        <pc:sldMkLst>
          <pc:docMk/>
          <pc:sldMk cId="471115822" sldId="263"/>
        </pc:sldMkLst>
      </pc:sldChg>
      <pc:sldChg chg="modSp mod">
        <pc:chgData name="Alexandre Bandeira de Mattos" userId="e50f46bc-801e-4612-a317-f0eb02b972a1" providerId="ADAL" clId="{29647C6A-01B8-4E1A-92F4-17919D9718E7}" dt="2024-08-22T14:55:57.431" v="2138" actId="20577"/>
        <pc:sldMkLst>
          <pc:docMk/>
          <pc:sldMk cId="4092120330" sldId="286"/>
        </pc:sldMkLst>
      </pc:sldChg>
      <pc:sldChg chg="addSp delSp modSp add mod">
        <pc:chgData name="Alexandre Bandeira de Mattos" userId="e50f46bc-801e-4612-a317-f0eb02b972a1" providerId="ADAL" clId="{29647C6A-01B8-4E1A-92F4-17919D9718E7}" dt="2024-08-22T14:53:51.281" v="2125" actId="1076"/>
        <pc:sldMkLst>
          <pc:docMk/>
          <pc:sldMk cId="288660028" sldId="298"/>
        </pc:sldMkLst>
      </pc:sldChg>
      <pc:sldChg chg="del">
        <pc:chgData name="Alexandre Bandeira de Mattos" userId="e50f46bc-801e-4612-a317-f0eb02b972a1" providerId="ADAL" clId="{29647C6A-01B8-4E1A-92F4-17919D9718E7}" dt="2024-08-22T14:52:32.540" v="2099" actId="47"/>
        <pc:sldMkLst>
          <pc:docMk/>
          <pc:sldMk cId="4084147322" sldId="304"/>
        </pc:sldMkLst>
      </pc:sldChg>
      <pc:sldChg chg="del">
        <pc:chgData name="Alexandre Bandeira de Mattos" userId="e50f46bc-801e-4612-a317-f0eb02b972a1" providerId="ADAL" clId="{29647C6A-01B8-4E1A-92F4-17919D9718E7}" dt="2024-08-22T14:52:33.814" v="2100" actId="47"/>
        <pc:sldMkLst>
          <pc:docMk/>
          <pc:sldMk cId="111898337" sldId="305"/>
        </pc:sldMkLst>
      </pc:sldChg>
      <pc:sldChg chg="del">
        <pc:chgData name="Alexandre Bandeira de Mattos" userId="e50f46bc-801e-4612-a317-f0eb02b972a1" providerId="ADAL" clId="{29647C6A-01B8-4E1A-92F4-17919D9718E7}" dt="2024-08-22T14:52:34.950" v="2101" actId="47"/>
        <pc:sldMkLst>
          <pc:docMk/>
          <pc:sldMk cId="2754936978" sldId="307"/>
        </pc:sldMkLst>
      </pc:sldChg>
      <pc:sldChg chg="del">
        <pc:chgData name="Alexandre Bandeira de Mattos" userId="e50f46bc-801e-4612-a317-f0eb02b972a1" providerId="ADAL" clId="{29647C6A-01B8-4E1A-92F4-17919D9718E7}" dt="2024-08-22T14:52:36.238" v="2102" actId="47"/>
        <pc:sldMkLst>
          <pc:docMk/>
          <pc:sldMk cId="928052418" sldId="308"/>
        </pc:sldMkLst>
      </pc:sldChg>
      <pc:sldChg chg="del">
        <pc:chgData name="Alexandre Bandeira de Mattos" userId="e50f46bc-801e-4612-a317-f0eb02b972a1" providerId="ADAL" clId="{29647C6A-01B8-4E1A-92F4-17919D9718E7}" dt="2024-08-22T14:52:42.968" v="2103" actId="47"/>
        <pc:sldMkLst>
          <pc:docMk/>
          <pc:sldMk cId="1671093300" sldId="309"/>
        </pc:sldMkLst>
      </pc:sldChg>
      <pc:sldChg chg="del">
        <pc:chgData name="Alexandre Bandeira de Mattos" userId="e50f46bc-801e-4612-a317-f0eb02b972a1" providerId="ADAL" clId="{29647C6A-01B8-4E1A-92F4-17919D9718E7}" dt="2024-08-22T14:52:45.026" v="2104" actId="47"/>
        <pc:sldMkLst>
          <pc:docMk/>
          <pc:sldMk cId="3538341898" sldId="310"/>
        </pc:sldMkLst>
      </pc:sldChg>
      <pc:sldChg chg="del">
        <pc:chgData name="Alexandre Bandeira de Mattos" userId="e50f46bc-801e-4612-a317-f0eb02b972a1" providerId="ADAL" clId="{29647C6A-01B8-4E1A-92F4-17919D9718E7}" dt="2024-08-22T14:52:47.037" v="2105" actId="47"/>
        <pc:sldMkLst>
          <pc:docMk/>
          <pc:sldMk cId="1880248214" sldId="311"/>
        </pc:sldMkLst>
      </pc:sldChg>
      <pc:sldChg chg="del">
        <pc:chgData name="Alexandre Bandeira de Mattos" userId="e50f46bc-801e-4612-a317-f0eb02b972a1" providerId="ADAL" clId="{29647C6A-01B8-4E1A-92F4-17919D9718E7}" dt="2024-08-22T14:52:48.501" v="2106" actId="47"/>
        <pc:sldMkLst>
          <pc:docMk/>
          <pc:sldMk cId="253739567" sldId="315"/>
        </pc:sldMkLst>
      </pc:sldChg>
      <pc:sldChg chg="del">
        <pc:chgData name="Alexandre Bandeira de Mattos" userId="e50f46bc-801e-4612-a317-f0eb02b972a1" providerId="ADAL" clId="{29647C6A-01B8-4E1A-92F4-17919D9718E7}" dt="2024-08-22T14:52:50.376" v="2107" actId="47"/>
        <pc:sldMkLst>
          <pc:docMk/>
          <pc:sldMk cId="3476697206" sldId="316"/>
        </pc:sldMkLst>
      </pc:sldChg>
      <pc:sldChg chg="del">
        <pc:chgData name="Alexandre Bandeira de Mattos" userId="e50f46bc-801e-4612-a317-f0eb02b972a1" providerId="ADAL" clId="{29647C6A-01B8-4E1A-92F4-17919D9718E7}" dt="2024-08-22T14:52:52.127" v="2108" actId="47"/>
        <pc:sldMkLst>
          <pc:docMk/>
          <pc:sldMk cId="293125201" sldId="317"/>
        </pc:sldMkLst>
      </pc:sldChg>
      <pc:sldChg chg="del">
        <pc:chgData name="Alexandre Bandeira de Mattos" userId="e50f46bc-801e-4612-a317-f0eb02b972a1" providerId="ADAL" clId="{29647C6A-01B8-4E1A-92F4-17919D9718E7}" dt="2024-08-22T14:52:53.704" v="2109" actId="47"/>
        <pc:sldMkLst>
          <pc:docMk/>
          <pc:sldMk cId="285312041" sldId="318"/>
        </pc:sldMkLst>
      </pc:sldChg>
      <pc:sldChg chg="del">
        <pc:chgData name="Alexandre Bandeira de Mattos" userId="e50f46bc-801e-4612-a317-f0eb02b972a1" providerId="ADAL" clId="{29647C6A-01B8-4E1A-92F4-17919D9718E7}" dt="2024-08-22T14:52:54.838" v="2110" actId="47"/>
        <pc:sldMkLst>
          <pc:docMk/>
          <pc:sldMk cId="903610783" sldId="319"/>
        </pc:sldMkLst>
      </pc:sldChg>
      <pc:sldChg chg="del">
        <pc:chgData name="Alexandre Bandeira de Mattos" userId="e50f46bc-801e-4612-a317-f0eb02b972a1" providerId="ADAL" clId="{29647C6A-01B8-4E1A-92F4-17919D9718E7}" dt="2024-08-22T14:52:56.053" v="2111" actId="47"/>
        <pc:sldMkLst>
          <pc:docMk/>
          <pc:sldMk cId="1331219273" sldId="320"/>
        </pc:sldMkLst>
      </pc:sldChg>
      <pc:sldChg chg="del">
        <pc:chgData name="Alexandre Bandeira de Mattos" userId="e50f46bc-801e-4612-a317-f0eb02b972a1" providerId="ADAL" clId="{29647C6A-01B8-4E1A-92F4-17919D9718E7}" dt="2024-08-22T14:52:57.565" v="2112" actId="47"/>
        <pc:sldMkLst>
          <pc:docMk/>
          <pc:sldMk cId="2312374302" sldId="321"/>
        </pc:sldMkLst>
      </pc:sldChg>
      <pc:sldChg chg="del">
        <pc:chgData name="Alexandre Bandeira de Mattos" userId="e50f46bc-801e-4612-a317-f0eb02b972a1" providerId="ADAL" clId="{29647C6A-01B8-4E1A-92F4-17919D9718E7}" dt="2024-08-22T14:52:58.997" v="2113" actId="47"/>
        <pc:sldMkLst>
          <pc:docMk/>
          <pc:sldMk cId="3833529401" sldId="322"/>
        </pc:sldMkLst>
      </pc:sldChg>
      <pc:sldChg chg="del">
        <pc:chgData name="Alexandre Bandeira de Mattos" userId="e50f46bc-801e-4612-a317-f0eb02b972a1" providerId="ADAL" clId="{29647C6A-01B8-4E1A-92F4-17919D9718E7}" dt="2024-08-22T12:23:52.238" v="102" actId="47"/>
        <pc:sldMkLst>
          <pc:docMk/>
          <pc:sldMk cId="1146492290" sldId="359"/>
        </pc:sldMkLst>
      </pc:sldChg>
      <pc:sldChg chg="modSp mod">
        <pc:chgData name="Alexandre Bandeira de Mattos" userId="e50f46bc-801e-4612-a317-f0eb02b972a1" providerId="ADAL" clId="{29647C6A-01B8-4E1A-92F4-17919D9718E7}" dt="2024-08-22T12:23:27.358" v="100" actId="20577"/>
        <pc:sldMkLst>
          <pc:docMk/>
          <pc:sldMk cId="1901218561" sldId="367"/>
        </pc:sldMkLst>
      </pc:sldChg>
      <pc:sldChg chg="addSp delSp modSp mod">
        <pc:chgData name="Alexandre Bandeira de Mattos" userId="e50f46bc-801e-4612-a317-f0eb02b972a1" providerId="ADAL" clId="{29647C6A-01B8-4E1A-92F4-17919D9718E7}" dt="2024-08-22T12:41:28.322" v="219" actId="20577"/>
        <pc:sldMkLst>
          <pc:docMk/>
          <pc:sldMk cId="603617376" sldId="371"/>
        </pc:sldMkLst>
      </pc:sldChg>
      <pc:sldChg chg="addSp delSp modSp mod ord">
        <pc:chgData name="Alexandre Bandeira de Mattos" userId="e50f46bc-801e-4612-a317-f0eb02b972a1" providerId="ADAL" clId="{29647C6A-01B8-4E1A-92F4-17919D9718E7}" dt="2024-08-22T14:40:00.779" v="1791" actId="113"/>
        <pc:sldMkLst>
          <pc:docMk/>
          <pc:sldMk cId="2756211846" sldId="372"/>
        </pc:sldMkLst>
      </pc:sldChg>
      <pc:sldChg chg="addSp delSp modSp new mod">
        <pc:chgData name="Alexandre Bandeira de Mattos" userId="e50f46bc-801e-4612-a317-f0eb02b972a1" providerId="ADAL" clId="{29647C6A-01B8-4E1A-92F4-17919D9718E7}" dt="2024-08-22T14:54:04.625" v="2129" actId="1076"/>
        <pc:sldMkLst>
          <pc:docMk/>
          <pc:sldMk cId="450845361" sldId="373"/>
        </pc:sldMkLst>
      </pc:sldChg>
      <pc:sldChg chg="del">
        <pc:chgData name="Alexandre Bandeira de Mattos" userId="e50f46bc-801e-4612-a317-f0eb02b972a1" providerId="ADAL" clId="{29647C6A-01B8-4E1A-92F4-17919D9718E7}" dt="2024-08-22T12:23:44.695" v="101" actId="47"/>
        <pc:sldMkLst>
          <pc:docMk/>
          <pc:sldMk cId="693992256" sldId="373"/>
        </pc:sldMkLst>
      </pc:sldChg>
      <pc:sldChg chg="addSp delSp modSp new mod">
        <pc:chgData name="Alexandre Bandeira de Mattos" userId="e50f46bc-801e-4612-a317-f0eb02b972a1" providerId="ADAL" clId="{29647C6A-01B8-4E1A-92F4-17919D9718E7}" dt="2024-08-22T14:53:58.169" v="2127" actId="1076"/>
        <pc:sldMkLst>
          <pc:docMk/>
          <pc:sldMk cId="4187186759" sldId="374"/>
        </pc:sldMkLst>
      </pc:sldChg>
      <pc:sldChg chg="addSp delSp modSp new mod">
        <pc:chgData name="Alexandre Bandeira de Mattos" userId="e50f46bc-801e-4612-a317-f0eb02b972a1" providerId="ADAL" clId="{29647C6A-01B8-4E1A-92F4-17919D9718E7}" dt="2024-08-22T14:53:44.673" v="2123" actId="1076"/>
        <pc:sldMkLst>
          <pc:docMk/>
          <pc:sldMk cId="4158616903" sldId="375"/>
        </pc:sldMkLst>
      </pc:sldChg>
      <pc:sldChg chg="addSp delSp modSp new mod">
        <pc:chgData name="Alexandre Bandeira de Mattos" userId="e50f46bc-801e-4612-a317-f0eb02b972a1" providerId="ADAL" clId="{29647C6A-01B8-4E1A-92F4-17919D9718E7}" dt="2024-08-22T14:53:38.001" v="2121" actId="1076"/>
        <pc:sldMkLst>
          <pc:docMk/>
          <pc:sldMk cId="2264771192" sldId="376"/>
        </pc:sldMkLst>
      </pc:sldChg>
      <pc:sldChg chg="addSp delSp modSp new mod setBg">
        <pc:chgData name="Alexandre Bandeira de Mattos" userId="e50f46bc-801e-4612-a317-f0eb02b972a1" providerId="ADAL" clId="{29647C6A-01B8-4E1A-92F4-17919D9718E7}" dt="2024-08-22T15:00:37.461" v="2208" actId="20577"/>
        <pc:sldMkLst>
          <pc:docMk/>
          <pc:sldMk cId="219641699" sldId="377"/>
        </pc:sldMkLst>
      </pc:sldChg>
      <pc:sldChg chg="addSp delSp modSp add mod">
        <pc:chgData name="Alexandre Bandeira de Mattos" userId="e50f46bc-801e-4612-a317-f0eb02b972a1" providerId="ADAL" clId="{29647C6A-01B8-4E1A-92F4-17919D9718E7}" dt="2024-08-22T14:57:16.439" v="2140" actId="20577"/>
        <pc:sldMkLst>
          <pc:docMk/>
          <pc:sldMk cId="2036494316" sldId="378"/>
        </pc:sldMkLst>
      </pc:sldChg>
      <pc:sldChg chg="addSp delSp modSp add mod">
        <pc:chgData name="Alexandre Bandeira de Mattos" userId="e50f46bc-801e-4612-a317-f0eb02b972a1" providerId="ADAL" clId="{29647C6A-01B8-4E1A-92F4-17919D9718E7}" dt="2024-08-22T14:53:24.329" v="2117" actId="1076"/>
        <pc:sldMkLst>
          <pc:docMk/>
          <pc:sldMk cId="3004161684" sldId="379"/>
        </pc:sldMkLst>
      </pc:sldChg>
      <pc:sldChg chg="addSp delSp modSp add mod">
        <pc:chgData name="Alexandre Bandeira de Mattos" userId="e50f46bc-801e-4612-a317-f0eb02b972a1" providerId="ADAL" clId="{29647C6A-01B8-4E1A-92F4-17919D9718E7}" dt="2024-08-22T14:53:19.177" v="2115" actId="1076"/>
        <pc:sldMkLst>
          <pc:docMk/>
          <pc:sldMk cId="3162815566" sldId="380"/>
        </pc:sldMkLst>
      </pc:sldChg>
    </pc:docChg>
  </pc:docChgLst>
  <pc:docChgLst>
    <pc:chgData name="Alexandre Bandeira de Mattos" userId="e50f46bc-801e-4612-a317-f0eb02b972a1" providerId="ADAL" clId="{A2DD51B9-FDDC-42FA-AE33-0E4CB9C19589}"/>
    <pc:docChg chg="undo custSel addSld delSld modSld">
      <pc:chgData name="Alexandre Bandeira de Mattos" userId="e50f46bc-801e-4612-a317-f0eb02b972a1" providerId="ADAL" clId="{A2DD51B9-FDDC-42FA-AE33-0E4CB9C19589}" dt="2024-11-12T14:02:13.890" v="528" actId="1076"/>
      <pc:docMkLst>
        <pc:docMk/>
      </pc:docMkLst>
      <pc:sldChg chg="addSp modSp mod">
        <pc:chgData name="Alexandre Bandeira de Mattos" userId="e50f46bc-801e-4612-a317-f0eb02b972a1" providerId="ADAL" clId="{A2DD51B9-FDDC-42FA-AE33-0E4CB9C19589}" dt="2024-11-12T12:56:16.044" v="404" actId="207"/>
        <pc:sldMkLst>
          <pc:docMk/>
          <pc:sldMk cId="471115822" sldId="263"/>
        </pc:sldMkLst>
      </pc:sldChg>
      <pc:sldChg chg="addSp delSp modSp mod">
        <pc:chgData name="Alexandre Bandeira de Mattos" userId="e50f46bc-801e-4612-a317-f0eb02b972a1" providerId="ADAL" clId="{A2DD51B9-FDDC-42FA-AE33-0E4CB9C19589}" dt="2024-11-12T14:02:13.890" v="528" actId="1076"/>
        <pc:sldMkLst>
          <pc:docMk/>
          <pc:sldMk cId="4092120330" sldId="286"/>
        </pc:sldMkLst>
      </pc:sldChg>
      <pc:sldChg chg="addSp delSp modSp mod">
        <pc:chgData name="Alexandre Bandeira de Mattos" userId="e50f46bc-801e-4612-a317-f0eb02b972a1" providerId="ADAL" clId="{A2DD51B9-FDDC-42FA-AE33-0E4CB9C19589}" dt="2024-11-12T11:59:07.423" v="368" actId="1076"/>
        <pc:sldMkLst>
          <pc:docMk/>
          <pc:sldMk cId="2312374302" sldId="321"/>
        </pc:sldMkLst>
      </pc:sldChg>
      <pc:sldChg chg="addSp modSp add del mod">
        <pc:chgData name="Alexandre Bandeira de Mattos" userId="e50f46bc-801e-4612-a317-f0eb02b972a1" providerId="ADAL" clId="{A2DD51B9-FDDC-42FA-AE33-0E4CB9C19589}" dt="2024-11-12T13:20:58.905" v="509" actId="1076"/>
        <pc:sldMkLst>
          <pc:docMk/>
          <pc:sldMk cId="3833529401" sldId="322"/>
        </pc:sldMkLst>
      </pc:sldChg>
      <pc:sldChg chg="add del">
        <pc:chgData name="Alexandre Bandeira de Mattos" userId="e50f46bc-801e-4612-a317-f0eb02b972a1" providerId="ADAL" clId="{A2DD51B9-FDDC-42FA-AE33-0E4CB9C19589}" dt="2024-11-12T12:13:05.503" v="370" actId="47"/>
        <pc:sldMkLst>
          <pc:docMk/>
          <pc:sldMk cId="1695194316" sldId="375"/>
        </pc:sldMkLst>
      </pc:sldChg>
      <pc:sldChg chg="add">
        <pc:chgData name="Alexandre Bandeira de Mattos" userId="e50f46bc-801e-4612-a317-f0eb02b972a1" providerId="ADAL" clId="{A2DD51B9-FDDC-42FA-AE33-0E4CB9C19589}" dt="2024-11-12T12:17:26.595" v="372"/>
        <pc:sldMkLst>
          <pc:docMk/>
          <pc:sldMk cId="122782326" sldId="391"/>
        </pc:sldMkLst>
      </pc:sldChg>
    </pc:docChg>
  </pc:docChgLst>
  <pc:docChgLst>
    <pc:chgData name="Alexandre Bandeira de Mattos" userId="e50f46bc-801e-4612-a317-f0eb02b972a1" providerId="ADAL" clId="{D6A1AA9A-F0DE-4C84-9382-94E81F393997}"/>
    <pc:docChg chg="undo custSel addSld delSld modSld sldOrd">
      <pc:chgData name="Alexandre Bandeira de Mattos" userId="e50f46bc-801e-4612-a317-f0eb02b972a1" providerId="ADAL" clId="{D6A1AA9A-F0DE-4C84-9382-94E81F393997}" dt="2024-09-11T12:51:56.221" v="618" actId="14734"/>
      <pc:docMkLst>
        <pc:docMk/>
      </pc:docMkLst>
      <pc:sldChg chg="modSp mod">
        <pc:chgData name="Alexandre Bandeira de Mattos" userId="e50f46bc-801e-4612-a317-f0eb02b972a1" providerId="ADAL" clId="{D6A1AA9A-F0DE-4C84-9382-94E81F393997}" dt="2024-09-10T17:22:01.299" v="616" actId="14100"/>
        <pc:sldMkLst>
          <pc:docMk/>
          <pc:sldMk cId="0" sldId="259"/>
        </pc:sldMkLst>
      </pc:sldChg>
      <pc:sldChg chg="modSp mod">
        <pc:chgData name="Alexandre Bandeira de Mattos" userId="e50f46bc-801e-4612-a317-f0eb02b972a1" providerId="ADAL" clId="{D6A1AA9A-F0DE-4C84-9382-94E81F393997}" dt="2024-09-09T19:23:55.478" v="567" actId="207"/>
        <pc:sldMkLst>
          <pc:docMk/>
          <pc:sldMk cId="471115822" sldId="263"/>
        </pc:sldMkLst>
      </pc:sldChg>
      <pc:sldChg chg="mod modShow">
        <pc:chgData name="Alexandre Bandeira de Mattos" userId="e50f46bc-801e-4612-a317-f0eb02b972a1" providerId="ADAL" clId="{D6A1AA9A-F0DE-4C84-9382-94E81F393997}" dt="2024-09-10T15:02:36.264" v="609" actId="729"/>
        <pc:sldMkLst>
          <pc:docMk/>
          <pc:sldMk cId="4092120330" sldId="286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288660028" sldId="298"/>
        </pc:sldMkLst>
      </pc:sldChg>
      <pc:sldChg chg="modSp add mod">
        <pc:chgData name="Alexandre Bandeira de Mattos" userId="e50f46bc-801e-4612-a317-f0eb02b972a1" providerId="ADAL" clId="{D6A1AA9A-F0DE-4C84-9382-94E81F393997}" dt="2024-09-09T18:43:37.791" v="76" actId="1076"/>
        <pc:sldMkLst>
          <pc:docMk/>
          <pc:sldMk cId="4084147322" sldId="304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111898337" sldId="305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2754936978" sldId="307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928052418" sldId="308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1671093300" sldId="309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3538341898" sldId="310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1880248214" sldId="311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253739567" sldId="315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3476697206" sldId="316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293125201" sldId="317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285312041" sldId="318"/>
        </pc:sldMkLst>
      </pc:sldChg>
      <pc:sldChg chg="addSp delSp add mod">
        <pc:chgData name="Alexandre Bandeira de Mattos" userId="e50f46bc-801e-4612-a317-f0eb02b972a1" providerId="ADAL" clId="{D6A1AA9A-F0DE-4C84-9382-94E81F393997}" dt="2024-09-09T19:03:02.536" v="79" actId="22"/>
        <pc:sldMkLst>
          <pc:docMk/>
          <pc:sldMk cId="903610783" sldId="319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1331219273" sldId="320"/>
        </pc:sldMkLst>
      </pc:sldChg>
      <pc:sldChg chg="add">
        <pc:chgData name="Alexandre Bandeira de Mattos" userId="e50f46bc-801e-4612-a317-f0eb02b972a1" providerId="ADAL" clId="{D6A1AA9A-F0DE-4C84-9382-94E81F393997}" dt="2024-09-09T18:43:23.134" v="73"/>
        <pc:sldMkLst>
          <pc:docMk/>
          <pc:sldMk cId="2312374302" sldId="321"/>
        </pc:sldMkLst>
      </pc:sldChg>
      <pc:sldChg chg="addSp modSp add mod">
        <pc:chgData name="Alexandre Bandeira de Mattos" userId="e50f46bc-801e-4612-a317-f0eb02b972a1" providerId="ADAL" clId="{D6A1AA9A-F0DE-4C84-9382-94E81F393997}" dt="2024-09-09T19:23:08.407" v="564" actId="20577"/>
        <pc:sldMkLst>
          <pc:docMk/>
          <pc:sldMk cId="3833529401" sldId="322"/>
        </pc:sldMkLst>
      </pc:sldChg>
      <pc:sldChg chg="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628755440" sldId="323"/>
        </pc:sldMkLst>
      </pc:sldChg>
      <pc:sldChg chg="del">
        <pc:chgData name="Alexandre Bandeira de Mattos" userId="e50f46bc-801e-4612-a317-f0eb02b972a1" providerId="ADAL" clId="{D6A1AA9A-F0DE-4C84-9382-94E81F393997}" dt="2024-09-09T18:42:40.102" v="72" actId="47"/>
        <pc:sldMkLst>
          <pc:docMk/>
          <pc:sldMk cId="2324336610" sldId="324"/>
        </pc:sldMkLst>
      </pc:sldChg>
      <pc:sldChg chg="modSp mod">
        <pc:chgData name="Alexandre Bandeira de Mattos" userId="e50f46bc-801e-4612-a317-f0eb02b972a1" providerId="ADAL" clId="{D6A1AA9A-F0DE-4C84-9382-94E81F393997}" dt="2024-09-09T19:24:55.128" v="608" actId="1076"/>
        <pc:sldMkLst>
          <pc:docMk/>
          <pc:sldMk cId="1901218561" sldId="367"/>
        </pc:sldMkLst>
      </pc:sldChg>
      <pc:sldChg chg="mod modShow">
        <pc:chgData name="Alexandre Bandeira de Mattos" userId="e50f46bc-801e-4612-a317-f0eb02b972a1" providerId="ADAL" clId="{D6A1AA9A-F0DE-4C84-9382-94E81F393997}" dt="2024-09-10T15:02:38.329" v="610" actId="729"/>
        <pc:sldMkLst>
          <pc:docMk/>
          <pc:sldMk cId="3898728319" sldId="368"/>
        </pc:sldMkLst>
      </pc:sldChg>
      <pc:sldChg chg="del">
        <pc:chgData name="Alexandre Bandeira de Mattos" userId="e50f46bc-801e-4612-a317-f0eb02b972a1" providerId="ADAL" clId="{D6A1AA9A-F0DE-4C84-9382-94E81F393997}" dt="2024-09-09T18:41:41.540" v="68" actId="47"/>
        <pc:sldMkLst>
          <pc:docMk/>
          <pc:sldMk cId="768524154" sldId="369"/>
        </pc:sldMkLst>
      </pc:sldChg>
      <pc:sldChg chg="modSp mod modShow">
        <pc:chgData name="Alexandre Bandeira de Mattos" userId="e50f46bc-801e-4612-a317-f0eb02b972a1" providerId="ADAL" clId="{D6A1AA9A-F0DE-4C84-9382-94E81F393997}" dt="2024-09-11T12:51:56.221" v="618" actId="14734"/>
        <pc:sldMkLst>
          <pc:docMk/>
          <pc:sldMk cId="201254678" sldId="370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603617376" sldId="371"/>
        </pc:sldMkLst>
      </pc:sldChg>
      <pc:sldChg chg="addSp delSp modSp new mod ord">
        <pc:chgData name="Alexandre Bandeira de Mattos" userId="e50f46bc-801e-4612-a317-f0eb02b972a1" providerId="ADAL" clId="{D6A1AA9A-F0DE-4C84-9382-94E81F393997}" dt="2024-09-09T19:14:28.209" v="261" actId="208"/>
        <pc:sldMkLst>
          <pc:docMk/>
          <pc:sldMk cId="3300435748" sldId="371"/>
        </pc:sldMkLst>
      </pc:sldChg>
      <pc:sldChg chg="addSp delSp modSp add mod">
        <pc:chgData name="Alexandre Bandeira de Mattos" userId="e50f46bc-801e-4612-a317-f0eb02b972a1" providerId="ADAL" clId="{D6A1AA9A-F0DE-4C84-9382-94E81F393997}" dt="2024-09-09T19:12:17.235" v="231" actId="13926"/>
        <pc:sldMkLst>
          <pc:docMk/>
          <pc:sldMk cId="1752009700" sldId="372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2756211846" sldId="372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450845361" sldId="373"/>
        </pc:sldMkLst>
      </pc:sldChg>
      <pc:sldChg chg="addSp delSp modSp add mod">
        <pc:chgData name="Alexandre Bandeira de Mattos" userId="e50f46bc-801e-4612-a317-f0eb02b972a1" providerId="ADAL" clId="{D6A1AA9A-F0DE-4C84-9382-94E81F393997}" dt="2024-09-09T19:16:47.300" v="272" actId="14100"/>
        <pc:sldMkLst>
          <pc:docMk/>
          <pc:sldMk cId="1465076260" sldId="373"/>
        </pc:sldMkLst>
      </pc:sldChg>
      <pc:sldChg chg="addSp delSp modSp add mod">
        <pc:chgData name="Alexandre Bandeira de Mattos" userId="e50f46bc-801e-4612-a317-f0eb02b972a1" providerId="ADAL" clId="{D6A1AA9A-F0DE-4C84-9382-94E81F393997}" dt="2024-09-09T19:19:19.852" v="288" actId="1076"/>
        <pc:sldMkLst>
          <pc:docMk/>
          <pc:sldMk cId="1140775751" sldId="374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4187186759" sldId="374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4158616903" sldId="375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2264771192" sldId="376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219641699" sldId="377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2036494316" sldId="378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3004161684" sldId="379"/>
        </pc:sldMkLst>
      </pc:sldChg>
      <pc:sldChg chg="add del">
        <pc:chgData name="Alexandre Bandeira de Mattos" userId="e50f46bc-801e-4612-a317-f0eb02b972a1" providerId="ADAL" clId="{D6A1AA9A-F0DE-4C84-9382-94E81F393997}" dt="2024-09-09T18:42:35.707" v="71" actId="47"/>
        <pc:sldMkLst>
          <pc:docMk/>
          <pc:sldMk cId="3162815566" sldId="380"/>
        </pc:sldMkLst>
      </pc:sldChg>
    </pc:docChg>
  </pc:docChgLst>
  <pc:docChgLst>
    <pc:chgData name="Alexandre Bandeira de Mattos" userId="e50f46bc-801e-4612-a317-f0eb02b972a1" providerId="ADAL" clId="{FF770A81-0EFE-4537-B5CF-04A6827B1AF1}"/>
    <pc:docChg chg="undo custSel addSld delSld modSld sldOrd">
      <pc:chgData name="Alexandre Bandeira de Mattos" userId="e50f46bc-801e-4612-a317-f0eb02b972a1" providerId="ADAL" clId="{FF770A81-0EFE-4537-B5CF-04A6827B1AF1}" dt="2024-07-24T12:34:52.740" v="203" actId="1076"/>
      <pc:docMkLst>
        <pc:docMk/>
      </pc:docMkLst>
      <pc:sldChg chg="modSp mod">
        <pc:chgData name="Alexandre Bandeira de Mattos" userId="e50f46bc-801e-4612-a317-f0eb02b972a1" providerId="ADAL" clId="{FF770A81-0EFE-4537-B5CF-04A6827B1AF1}" dt="2024-07-22T14:51:35.771" v="151" actId="20577"/>
        <pc:sldMkLst>
          <pc:docMk/>
          <pc:sldMk cId="471115822" sldId="263"/>
        </pc:sldMkLst>
      </pc:sldChg>
      <pc:sldChg chg="add">
        <pc:chgData name="Alexandre Bandeira de Mattos" userId="e50f46bc-801e-4612-a317-f0eb02b972a1" providerId="ADAL" clId="{FF770A81-0EFE-4537-B5CF-04A6827B1AF1}" dt="2024-07-22T14:36:47.880" v="143"/>
        <pc:sldMkLst>
          <pc:docMk/>
          <pc:sldMk cId="1773914275" sldId="280"/>
        </pc:sldMkLst>
      </pc:sldChg>
      <pc:sldChg chg="del ord">
        <pc:chgData name="Alexandre Bandeira de Mattos" userId="e50f46bc-801e-4612-a317-f0eb02b972a1" providerId="ADAL" clId="{FF770A81-0EFE-4537-B5CF-04A6827B1AF1}" dt="2024-07-22T14:05:14.025" v="40" actId="47"/>
        <pc:sldMkLst>
          <pc:docMk/>
          <pc:sldMk cId="2806166119" sldId="281"/>
        </pc:sldMkLst>
      </pc:sldChg>
      <pc:sldChg chg="del">
        <pc:chgData name="Alexandre Bandeira de Mattos" userId="e50f46bc-801e-4612-a317-f0eb02b972a1" providerId="ADAL" clId="{FF770A81-0EFE-4537-B5CF-04A6827B1AF1}" dt="2024-07-22T14:05:14.025" v="40" actId="47"/>
        <pc:sldMkLst>
          <pc:docMk/>
          <pc:sldMk cId="1762247245" sldId="301"/>
        </pc:sldMkLst>
      </pc:sldChg>
      <pc:sldChg chg="del">
        <pc:chgData name="Alexandre Bandeira de Mattos" userId="e50f46bc-801e-4612-a317-f0eb02b972a1" providerId="ADAL" clId="{FF770A81-0EFE-4537-B5CF-04A6827B1AF1}" dt="2024-07-22T14:05:14.025" v="40" actId="47"/>
        <pc:sldMkLst>
          <pc:docMk/>
          <pc:sldMk cId="920031726" sldId="302"/>
        </pc:sldMkLst>
      </pc:sldChg>
      <pc:sldChg chg="addSp delSp modSp mod">
        <pc:chgData name="Alexandre Bandeira de Mattos" userId="e50f46bc-801e-4612-a317-f0eb02b972a1" providerId="ADAL" clId="{FF770A81-0EFE-4537-B5CF-04A6827B1AF1}" dt="2024-07-22T14:30:18.704" v="109" actId="20577"/>
        <pc:sldMkLst>
          <pc:docMk/>
          <pc:sldMk cId="4084147322" sldId="304"/>
        </pc:sldMkLst>
      </pc:sldChg>
      <pc:sldChg chg="addSp delSp modSp mod">
        <pc:chgData name="Alexandre Bandeira de Mattos" userId="e50f46bc-801e-4612-a317-f0eb02b972a1" providerId="ADAL" clId="{FF770A81-0EFE-4537-B5CF-04A6827B1AF1}" dt="2024-07-22T14:29:29.776" v="102" actId="478"/>
        <pc:sldMkLst>
          <pc:docMk/>
          <pc:sldMk cId="2754936978" sldId="307"/>
        </pc:sldMkLst>
      </pc:sldChg>
      <pc:sldChg chg="modSp mod">
        <pc:chgData name="Alexandre Bandeira de Mattos" userId="e50f46bc-801e-4612-a317-f0eb02b972a1" providerId="ADAL" clId="{FF770A81-0EFE-4537-B5CF-04A6827B1AF1}" dt="2024-07-22T14:30:46.371" v="116" actId="20577"/>
        <pc:sldMkLst>
          <pc:docMk/>
          <pc:sldMk cId="3538341898" sldId="310"/>
        </pc:sldMkLst>
      </pc:sldChg>
      <pc:sldChg chg="addSp delSp modSp mod">
        <pc:chgData name="Alexandre Bandeira de Mattos" userId="e50f46bc-801e-4612-a317-f0eb02b972a1" providerId="ADAL" clId="{FF770A81-0EFE-4537-B5CF-04A6827B1AF1}" dt="2024-07-22T14:32:54.316" v="131" actId="478"/>
        <pc:sldMkLst>
          <pc:docMk/>
          <pc:sldMk cId="1880248214" sldId="311"/>
        </pc:sldMkLst>
      </pc:sldChg>
      <pc:sldChg chg="del">
        <pc:chgData name="Alexandre Bandeira de Mattos" userId="e50f46bc-801e-4612-a317-f0eb02b972a1" providerId="ADAL" clId="{FF770A81-0EFE-4537-B5CF-04A6827B1AF1}" dt="2024-07-22T14:05:14.025" v="40" actId="47"/>
        <pc:sldMkLst>
          <pc:docMk/>
          <pc:sldMk cId="1608484428" sldId="312"/>
        </pc:sldMkLst>
      </pc:sldChg>
      <pc:sldChg chg="del">
        <pc:chgData name="Alexandre Bandeira de Mattos" userId="e50f46bc-801e-4612-a317-f0eb02b972a1" providerId="ADAL" clId="{FF770A81-0EFE-4537-B5CF-04A6827B1AF1}" dt="2024-07-22T14:04:42.990" v="38" actId="47"/>
        <pc:sldMkLst>
          <pc:docMk/>
          <pc:sldMk cId="3033957473" sldId="313"/>
        </pc:sldMkLst>
      </pc:sldChg>
      <pc:sldChg chg="del">
        <pc:chgData name="Alexandre Bandeira de Mattos" userId="e50f46bc-801e-4612-a317-f0eb02b972a1" providerId="ADAL" clId="{FF770A81-0EFE-4537-B5CF-04A6827B1AF1}" dt="2024-07-22T14:05:14.025" v="40" actId="47"/>
        <pc:sldMkLst>
          <pc:docMk/>
          <pc:sldMk cId="4168226479" sldId="314"/>
        </pc:sldMkLst>
      </pc:sldChg>
      <pc:sldChg chg="addSp delSp modSp mod">
        <pc:chgData name="Alexandre Bandeira de Mattos" userId="e50f46bc-801e-4612-a317-f0eb02b972a1" providerId="ADAL" clId="{FF770A81-0EFE-4537-B5CF-04A6827B1AF1}" dt="2024-07-22T14:33:00.765" v="133" actId="478"/>
        <pc:sldMkLst>
          <pc:docMk/>
          <pc:sldMk cId="253739567" sldId="315"/>
        </pc:sldMkLst>
      </pc:sldChg>
      <pc:sldChg chg="addSp modSp mod">
        <pc:chgData name="Alexandre Bandeira de Mattos" userId="e50f46bc-801e-4612-a317-f0eb02b972a1" providerId="ADAL" clId="{FF770A81-0EFE-4537-B5CF-04A6827B1AF1}" dt="2024-07-22T14:33:30.049" v="135" actId="1076"/>
        <pc:sldMkLst>
          <pc:docMk/>
          <pc:sldMk cId="2312374302" sldId="321"/>
        </pc:sldMkLst>
      </pc:sldChg>
      <pc:sldChg chg="addSp modSp mod">
        <pc:chgData name="Alexandre Bandeira de Mattos" userId="e50f46bc-801e-4612-a317-f0eb02b972a1" providerId="ADAL" clId="{FF770A81-0EFE-4537-B5CF-04A6827B1AF1}" dt="2024-07-22T14:33:41.009" v="137" actId="1076"/>
        <pc:sldMkLst>
          <pc:docMk/>
          <pc:sldMk cId="3833529401" sldId="322"/>
        </pc:sldMkLst>
      </pc:sldChg>
      <pc:sldChg chg="addSp modSp mod">
        <pc:chgData name="Alexandre Bandeira de Mattos" userId="e50f46bc-801e-4612-a317-f0eb02b972a1" providerId="ADAL" clId="{FF770A81-0EFE-4537-B5CF-04A6827B1AF1}" dt="2024-07-22T17:04:24.179" v="166" actId="13926"/>
        <pc:sldMkLst>
          <pc:docMk/>
          <pc:sldMk cId="628755440" sldId="323"/>
        </pc:sldMkLst>
      </pc:sldChg>
      <pc:sldChg chg="addSp modSp">
        <pc:chgData name="Alexandre Bandeira de Mattos" userId="e50f46bc-801e-4612-a317-f0eb02b972a1" providerId="ADAL" clId="{FF770A81-0EFE-4537-B5CF-04A6827B1AF1}" dt="2024-07-22T14:34:05.134" v="139"/>
        <pc:sldMkLst>
          <pc:docMk/>
          <pc:sldMk cId="2324336610" sldId="324"/>
        </pc:sldMkLst>
      </pc:sldChg>
      <pc:sldChg chg="modSp mod">
        <pc:chgData name="Alexandre Bandeira de Mattos" userId="e50f46bc-801e-4612-a317-f0eb02b972a1" providerId="ADAL" clId="{FF770A81-0EFE-4537-B5CF-04A6827B1AF1}" dt="2024-07-22T15:04:36.784" v="163" actId="1076"/>
        <pc:sldMkLst>
          <pc:docMk/>
          <pc:sldMk cId="891221332" sldId="356"/>
        </pc:sldMkLst>
      </pc:sldChg>
      <pc:sldChg chg="addSp delSp modSp add mod">
        <pc:chgData name="Alexandre Bandeira de Mattos" userId="e50f46bc-801e-4612-a317-f0eb02b972a1" providerId="ADAL" clId="{FF770A81-0EFE-4537-B5CF-04A6827B1AF1}" dt="2024-07-24T12:34:52.740" v="203" actId="1076"/>
        <pc:sldMkLst>
          <pc:docMk/>
          <pc:sldMk cId="1146492290" sldId="359"/>
        </pc:sldMkLst>
      </pc:sldChg>
      <pc:sldChg chg="modSp add mod">
        <pc:chgData name="Alexandre Bandeira de Mattos" userId="e50f46bc-801e-4612-a317-f0eb02b972a1" providerId="ADAL" clId="{FF770A81-0EFE-4537-B5CF-04A6827B1AF1}" dt="2024-07-22T14:51:54.266" v="152" actId="20577"/>
        <pc:sldMkLst>
          <pc:docMk/>
          <pc:sldMk cId="1901218561" sldId="367"/>
        </pc:sldMkLst>
      </pc:sldChg>
      <pc:sldChg chg="add">
        <pc:chgData name="Alexandre Bandeira de Mattos" userId="e50f46bc-801e-4612-a317-f0eb02b972a1" providerId="ADAL" clId="{FF770A81-0EFE-4537-B5CF-04A6827B1AF1}" dt="2024-07-22T14:04:45.084" v="39"/>
        <pc:sldMkLst>
          <pc:docMk/>
          <pc:sldMk cId="3898728319" sldId="368"/>
        </pc:sldMkLst>
      </pc:sldChg>
      <pc:sldChg chg="addSp delSp modSp add mod">
        <pc:chgData name="Alexandre Bandeira de Mattos" userId="e50f46bc-801e-4612-a317-f0eb02b972a1" providerId="ADAL" clId="{FF770A81-0EFE-4537-B5CF-04A6827B1AF1}" dt="2024-07-22T15:02:53.813" v="159" actId="208"/>
        <pc:sldMkLst>
          <pc:docMk/>
          <pc:sldMk cId="768524154" sldId="369"/>
        </pc:sldMkLst>
      </pc:sldChg>
      <pc:sldChg chg="modSp add mod">
        <pc:chgData name="Alexandre Bandeira de Mattos" userId="e50f46bc-801e-4612-a317-f0eb02b972a1" providerId="ADAL" clId="{FF770A81-0EFE-4537-B5CF-04A6827B1AF1}" dt="2024-07-22T15:03:09.417" v="160" actId="14100"/>
        <pc:sldMkLst>
          <pc:docMk/>
          <pc:sldMk cId="201254678" sldId="370"/>
        </pc:sldMkLst>
      </pc:sldChg>
      <pc:sldChg chg="addSp modSp add mod">
        <pc:chgData name="Alexandre Bandeira de Mattos" userId="e50f46bc-801e-4612-a317-f0eb02b972a1" providerId="ADAL" clId="{FF770A81-0EFE-4537-B5CF-04A6827B1AF1}" dt="2024-07-22T14:13:59.156" v="53" actId="1076"/>
        <pc:sldMkLst>
          <pc:docMk/>
          <pc:sldMk cId="603617376" sldId="371"/>
        </pc:sldMkLst>
      </pc:sldChg>
      <pc:sldChg chg="addSp modSp add mod">
        <pc:chgData name="Alexandre Bandeira de Mattos" userId="e50f46bc-801e-4612-a317-f0eb02b972a1" providerId="ADAL" clId="{FF770A81-0EFE-4537-B5CF-04A6827B1AF1}" dt="2024-07-22T14:13:53.949" v="52" actId="1076"/>
        <pc:sldMkLst>
          <pc:docMk/>
          <pc:sldMk cId="2756211846" sldId="372"/>
        </pc:sldMkLst>
      </pc:sldChg>
      <pc:sldChg chg="addSp delSp modSp new del mod">
        <pc:chgData name="Alexandre Bandeira de Mattos" userId="e50f46bc-801e-4612-a317-f0eb02b972a1" providerId="ADAL" clId="{FF770A81-0EFE-4537-B5CF-04A6827B1AF1}" dt="2024-07-22T14:13:27.089" v="47" actId="47"/>
        <pc:sldMkLst>
          <pc:docMk/>
          <pc:sldMk cId="283336740" sldId="373"/>
        </pc:sldMkLst>
      </pc:sldChg>
      <pc:sldChg chg="addSp new mod">
        <pc:chgData name="Alexandre Bandeira de Mattos" userId="e50f46bc-801e-4612-a317-f0eb02b972a1" providerId="ADAL" clId="{FF770A81-0EFE-4537-B5CF-04A6827B1AF1}" dt="2024-07-22T14:35:53.810" v="142" actId="22"/>
        <pc:sldMkLst>
          <pc:docMk/>
          <pc:sldMk cId="693992256" sldId="373"/>
        </pc:sldMkLst>
      </pc:sldChg>
      <pc:sldChg chg="new del">
        <pc:chgData name="Alexandre Bandeira de Mattos" userId="e50f46bc-801e-4612-a317-f0eb02b972a1" providerId="ADAL" clId="{FF770A81-0EFE-4537-B5CF-04A6827B1AF1}" dt="2024-07-22T14:06:06.409" v="42" actId="680"/>
        <pc:sldMkLst>
          <pc:docMk/>
          <pc:sldMk cId="3742116020" sldId="373"/>
        </pc:sldMkLst>
      </pc:sldChg>
    </pc:docChg>
  </pc:docChgLst>
  <pc:docChgLst>
    <pc:chgData name="Alexandre Bandeira de Mattos" userId="e50f46bc-801e-4612-a317-f0eb02b972a1" providerId="ADAL" clId="{0339C239-D8AD-460A-B93C-2E9F6BDF18E9}"/>
    <pc:docChg chg="custSel modSld">
      <pc:chgData name="Alexandre Bandeira de Mattos" userId="e50f46bc-801e-4612-a317-f0eb02b972a1" providerId="ADAL" clId="{0339C239-D8AD-460A-B93C-2E9F6BDF18E9}" dt="2024-06-21T14:21:10.385" v="165" actId="20577"/>
      <pc:docMkLst>
        <pc:docMk/>
      </pc:docMkLst>
      <pc:sldChg chg="addSp delSp modSp mod">
        <pc:chgData name="Alexandre Bandeira de Mattos" userId="e50f46bc-801e-4612-a317-f0eb02b972a1" providerId="ADAL" clId="{0339C239-D8AD-460A-B93C-2E9F6BDF18E9}" dt="2024-05-27T16:55:54.101" v="125" actId="1076"/>
        <pc:sldMkLst>
          <pc:docMk/>
          <pc:sldMk cId="471115822" sldId="263"/>
        </pc:sldMkLst>
      </pc:sldChg>
      <pc:sldChg chg="modSp mod">
        <pc:chgData name="Alexandre Bandeira de Mattos" userId="e50f46bc-801e-4612-a317-f0eb02b972a1" providerId="ADAL" clId="{0339C239-D8AD-460A-B93C-2E9F6BDF18E9}" dt="2024-05-23T13:12:37.401" v="90" actId="20577"/>
        <pc:sldMkLst>
          <pc:docMk/>
          <pc:sldMk cId="1608484428" sldId="312"/>
        </pc:sldMkLst>
      </pc:sldChg>
      <pc:sldChg chg="modSp mod">
        <pc:chgData name="Alexandre Bandeira de Mattos" userId="e50f46bc-801e-4612-a317-f0eb02b972a1" providerId="ADAL" clId="{0339C239-D8AD-460A-B93C-2E9F6BDF18E9}" dt="2024-06-21T14:21:10.385" v="165" actId="20577"/>
        <pc:sldMkLst>
          <pc:docMk/>
          <pc:sldMk cId="3033957473" sldId="313"/>
        </pc:sldMkLst>
      </pc:sldChg>
    </pc:docChg>
  </pc:docChgLst>
  <pc:docChgLst>
    <pc:chgData name="Alexandre Bandeira de Mattos" userId="e50f46bc-801e-4612-a317-f0eb02b972a1" providerId="ADAL" clId="{04AF63B8-8D58-4E91-9413-22D9526B36D5}"/>
    <pc:docChg chg="modSld">
      <pc:chgData name="Alexandre Bandeira de Mattos" userId="e50f46bc-801e-4612-a317-f0eb02b972a1" providerId="ADAL" clId="{04AF63B8-8D58-4E91-9413-22D9526B36D5}" dt="2025-02-12T18:40:19.097" v="2" actId="20577"/>
      <pc:docMkLst>
        <pc:docMk/>
      </pc:docMkLst>
      <pc:sldChg chg="modSp mod">
        <pc:chgData name="Alexandre Bandeira de Mattos" userId="e50f46bc-801e-4612-a317-f0eb02b972a1" providerId="ADAL" clId="{04AF63B8-8D58-4E91-9413-22D9526B36D5}" dt="2025-02-12T18:40:11.594" v="1" actId="1076"/>
        <pc:sldMkLst>
          <pc:docMk/>
          <pc:sldMk cId="471115822" sldId="263"/>
        </pc:sldMkLst>
        <pc:spChg chg="mod">
          <ac:chgData name="Alexandre Bandeira de Mattos" userId="e50f46bc-801e-4612-a317-f0eb02b972a1" providerId="ADAL" clId="{04AF63B8-8D58-4E91-9413-22D9526B36D5}" dt="2025-02-12T18:40:11.594" v="1" actId="1076"/>
          <ac:spMkLst>
            <pc:docMk/>
            <pc:sldMk cId="471115822" sldId="263"/>
            <ac:spMk id="2" creationId="{FC098789-7A83-725E-4BB5-E02E0A2416C1}"/>
          </ac:spMkLst>
        </pc:spChg>
      </pc:sldChg>
      <pc:sldChg chg="modSp">
        <pc:chgData name="Alexandre Bandeira de Mattos" userId="e50f46bc-801e-4612-a317-f0eb02b972a1" providerId="ADAL" clId="{04AF63B8-8D58-4E91-9413-22D9526B36D5}" dt="2025-02-12T18:40:19.097" v="2" actId="20577"/>
        <pc:sldMkLst>
          <pc:docMk/>
          <pc:sldMk cId="3898728319" sldId="368"/>
        </pc:sldMkLst>
        <pc:graphicFrameChg chg="mod">
          <ac:chgData name="Alexandre Bandeira de Mattos" userId="e50f46bc-801e-4612-a317-f0eb02b972a1" providerId="ADAL" clId="{04AF63B8-8D58-4E91-9413-22D9526B36D5}" dt="2025-02-12T18:40:19.097" v="2" actId="20577"/>
          <ac:graphicFrameMkLst>
            <pc:docMk/>
            <pc:sldMk cId="3898728319" sldId="368"/>
            <ac:graphicFrameMk id="14" creationId="{D1346D2F-24B6-D34F-E78A-ED8B66BC7E0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CA807-97CC-4C67-A5B9-760AEBB7444E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FA94107-EB14-4DD6-A604-950B1455EB03}">
      <dgm:prSet custT="1"/>
      <dgm:spPr/>
      <dgm:t>
        <a:bodyPr/>
        <a:lstStyle/>
        <a:p>
          <a:r>
            <a:rPr lang="pt-BR" sz="1600" b="1">
              <a:latin typeface="Poppins" panose="00000500000000000000" pitchFamily="2" charset="0"/>
              <a:cs typeface="Poppins" panose="00000500000000000000" pitchFamily="2" charset="0"/>
            </a:rPr>
            <a:t>O </a:t>
          </a:r>
          <a:r>
            <a:rPr lang="pt-BR" sz="1600" b="1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rPr>
            <a:t>Plano de Trabalho </a:t>
          </a:r>
          <a:r>
            <a:rPr lang="pt-BR" sz="1600" b="1">
              <a:latin typeface="Poppins" panose="00000500000000000000" pitchFamily="2" charset="0"/>
              <a:cs typeface="Poppins" panose="00000500000000000000" pitchFamily="2" charset="0"/>
            </a:rPr>
            <a:t>deve conter:</a:t>
          </a:r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002FD0-A492-42E3-B116-B4E6C9062A62}" type="parTrans" cxnId="{EA70EDF0-10F6-4E8B-ABD7-64C0F7259C76}">
      <dgm:prSet/>
      <dgm:spPr/>
      <dgm:t>
        <a:bodyPr/>
        <a:lstStyle/>
        <a:p>
          <a:endParaRPr lang="en-US"/>
        </a:p>
      </dgm:t>
    </dgm:pt>
    <dgm:pt modelId="{FC5AD7A0-783B-4A00-BEF9-AB6FC93225E2}" type="sibTrans" cxnId="{EA70EDF0-10F6-4E8B-ABD7-64C0F7259C76}">
      <dgm:prSet/>
      <dgm:spPr/>
      <dgm:t>
        <a:bodyPr/>
        <a:lstStyle/>
        <a:p>
          <a:endParaRPr lang="en-US"/>
        </a:p>
      </dgm:t>
    </dgm:pt>
    <dgm:pt modelId="{A3AC13E2-1AE2-40F8-AE94-159EFD27DBDA}">
      <dgm:prSet custT="1"/>
      <dgm:spPr>
        <a:noFill/>
        <a:ln>
          <a:noFill/>
        </a:ln>
      </dgm:spPr>
      <dgm:t>
        <a:bodyPr/>
        <a:lstStyle/>
        <a:p>
          <a:r>
            <a:rPr lang="pt-BR" sz="1100" b="1">
              <a:latin typeface="Poppins" panose="00000500000000000000" pitchFamily="2" charset="0"/>
              <a:cs typeface="Poppins" panose="00000500000000000000" pitchFamily="2" charset="0"/>
            </a:rPr>
            <a:t>Data de início e término; </a:t>
          </a:r>
          <a:endParaRPr lang="en-US" sz="1100">
            <a:highlight>
              <a:srgbClr val="FFFF00"/>
            </a:highligh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4AB0F72-96CD-428B-9F57-D1EC9F89D8BC}" type="parTrans" cxnId="{E022AE56-D94F-4351-9D9A-9CBF32204E4F}">
      <dgm:prSet/>
      <dgm:spPr/>
      <dgm:t>
        <a:bodyPr/>
        <a:lstStyle/>
        <a:p>
          <a:endParaRPr lang="en-US"/>
        </a:p>
      </dgm:t>
    </dgm:pt>
    <dgm:pt modelId="{6ED87B13-FFFC-4D5E-8FF6-1626B94C52AA}" type="sibTrans" cxnId="{E022AE56-D94F-4351-9D9A-9CBF32204E4F}">
      <dgm:prSet/>
      <dgm:spPr/>
      <dgm:t>
        <a:bodyPr/>
        <a:lstStyle/>
        <a:p>
          <a:endParaRPr lang="en-US"/>
        </a:p>
      </dgm:t>
    </dgm:pt>
    <dgm:pt modelId="{7EB8A236-E83E-4C39-B6B7-6D08C1926213}">
      <dgm:prSet custT="1"/>
      <dgm:spPr>
        <a:noFill/>
        <a:ln>
          <a:noFill/>
        </a:ln>
      </dgm:spPr>
      <dgm:t>
        <a:bodyPr/>
        <a:lstStyle/>
        <a:p>
          <a:r>
            <a:rPr lang="pt-BR" sz="1100" b="1">
              <a:latin typeface="Poppins" panose="00000500000000000000" pitchFamily="2" charset="0"/>
              <a:cs typeface="Poppins" panose="00000500000000000000" pitchFamily="2" charset="0"/>
            </a:rPr>
            <a:t>Distribuição da carga horária disponível no período; </a:t>
          </a:r>
          <a:endParaRPr lang="en-US" sz="1100" b="1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24F972A-245C-4B13-BF75-FAA5A94470B3}" type="parTrans" cxnId="{233F82A3-E05B-4916-AC31-44F119153354}">
      <dgm:prSet/>
      <dgm:spPr/>
      <dgm:t>
        <a:bodyPr/>
        <a:lstStyle/>
        <a:p>
          <a:endParaRPr lang="en-US"/>
        </a:p>
      </dgm:t>
    </dgm:pt>
    <dgm:pt modelId="{81281F7C-1A59-4198-8A6A-BEE3BAF7324A}" type="sibTrans" cxnId="{233F82A3-E05B-4916-AC31-44F119153354}">
      <dgm:prSet/>
      <dgm:spPr/>
      <dgm:t>
        <a:bodyPr/>
        <a:lstStyle/>
        <a:p>
          <a:endParaRPr lang="en-US"/>
        </a:p>
      </dgm:t>
    </dgm:pt>
    <dgm:pt modelId="{F6B06E27-77A4-41AE-9643-994B5BC4BC56}">
      <dgm:prSet custT="1"/>
      <dgm:spPr>
        <a:noFill/>
        <a:ln>
          <a:noFill/>
        </a:ln>
      </dgm:spPr>
      <dgm:t>
        <a:bodyPr/>
        <a:lstStyle/>
        <a:p>
          <a:r>
            <a:rPr lang="pt-BR" sz="1100" b="1" dirty="0">
              <a:latin typeface="Poppins" panose="00000500000000000000" pitchFamily="2" charset="0"/>
              <a:cs typeface="Poppins" panose="00000500000000000000" pitchFamily="2" charset="0"/>
            </a:rPr>
            <a:t>Descrição dos trabalhos; </a:t>
          </a:r>
          <a:endParaRPr lang="en-US" sz="1100" dirty="0">
            <a:highlight>
              <a:srgbClr val="FFFF00"/>
            </a:highlight>
            <a:latin typeface="Aptos" panose="020B0004020202020204" pitchFamily="34" charset="0"/>
            <a:cs typeface="Poppins" panose="00000500000000000000" pitchFamily="2" charset="0"/>
          </a:endParaRPr>
        </a:p>
      </dgm:t>
    </dgm:pt>
    <dgm:pt modelId="{596692CF-7875-4A2B-A6AF-06EA855E83B9}" type="parTrans" cxnId="{ECE51EEB-C4B6-4BA8-9226-17D66274D513}">
      <dgm:prSet/>
      <dgm:spPr/>
      <dgm:t>
        <a:bodyPr/>
        <a:lstStyle/>
        <a:p>
          <a:endParaRPr lang="en-US"/>
        </a:p>
      </dgm:t>
    </dgm:pt>
    <dgm:pt modelId="{58A33559-BA7E-49CD-9F17-D8325C171E59}" type="sibTrans" cxnId="{ECE51EEB-C4B6-4BA8-9226-17D66274D513}">
      <dgm:prSet/>
      <dgm:spPr/>
      <dgm:t>
        <a:bodyPr/>
        <a:lstStyle/>
        <a:p>
          <a:endParaRPr lang="en-US"/>
        </a:p>
      </dgm:t>
    </dgm:pt>
    <dgm:pt modelId="{169802BA-3901-4184-96DE-6589F69D364C}">
      <dgm:prSet custT="1"/>
      <dgm:spPr>
        <a:noFill/>
        <a:ln>
          <a:noFill/>
        </a:ln>
      </dgm:spPr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AB1B444-7BB8-4122-96C8-995D7D54D37B}" type="parTrans" cxnId="{ADE4DC13-1239-4BF7-9268-9C6CEAF57EEE}">
      <dgm:prSet/>
      <dgm:spPr/>
      <dgm:t>
        <a:bodyPr/>
        <a:lstStyle/>
        <a:p>
          <a:endParaRPr lang="pt-BR"/>
        </a:p>
      </dgm:t>
    </dgm:pt>
    <dgm:pt modelId="{8336935B-06A8-43FA-92A9-E590BA07033D}" type="sibTrans" cxnId="{ADE4DC13-1239-4BF7-9268-9C6CEAF57EEE}">
      <dgm:prSet/>
      <dgm:spPr/>
      <dgm:t>
        <a:bodyPr/>
        <a:lstStyle/>
        <a:p>
          <a:endParaRPr lang="pt-BR"/>
        </a:p>
      </dgm:t>
    </dgm:pt>
    <dgm:pt modelId="{3EFC6B1A-4940-4FF0-A30F-2F18D8AC6897}" type="pres">
      <dgm:prSet presAssocID="{C15CA807-97CC-4C67-A5B9-760AEBB7444E}" presName="linear" presStyleCnt="0">
        <dgm:presLayoutVars>
          <dgm:animLvl val="lvl"/>
          <dgm:resizeHandles val="exact"/>
        </dgm:presLayoutVars>
      </dgm:prSet>
      <dgm:spPr/>
    </dgm:pt>
    <dgm:pt modelId="{5846F988-8B18-4DC8-97D7-4B4289C3855E}" type="pres">
      <dgm:prSet presAssocID="{FFA94107-EB14-4DD6-A604-950B1455EB03}" presName="parentText" presStyleLbl="node1" presStyleIdx="0" presStyleCnt="1" custScaleY="135455" custLinFactNeighborX="762" custLinFactNeighborY="-23062">
        <dgm:presLayoutVars>
          <dgm:chMax val="0"/>
          <dgm:bulletEnabled val="1"/>
        </dgm:presLayoutVars>
      </dgm:prSet>
      <dgm:spPr/>
    </dgm:pt>
    <dgm:pt modelId="{29431784-D33B-4D73-8C52-97ED63836B5D}" type="pres">
      <dgm:prSet presAssocID="{FFA94107-EB14-4DD6-A604-950B1455EB03}" presName="childText" presStyleLbl="revTx" presStyleIdx="0" presStyleCnt="1" custScaleX="99473" custScaleY="124289" custLinFactNeighborX="-1922">
        <dgm:presLayoutVars>
          <dgm:bulletEnabled val="1"/>
        </dgm:presLayoutVars>
      </dgm:prSet>
      <dgm:spPr/>
    </dgm:pt>
  </dgm:ptLst>
  <dgm:cxnLst>
    <dgm:cxn modelId="{1F637E0E-E423-4295-9523-501C22B0E05A}" type="presOf" srcId="{C15CA807-97CC-4C67-A5B9-760AEBB7444E}" destId="{3EFC6B1A-4940-4FF0-A30F-2F18D8AC6897}" srcOrd="0" destOrd="0" presId="urn:microsoft.com/office/officeart/2005/8/layout/vList2"/>
    <dgm:cxn modelId="{ADE4DC13-1239-4BF7-9268-9C6CEAF57EEE}" srcId="{FFA94107-EB14-4DD6-A604-950B1455EB03}" destId="{169802BA-3901-4184-96DE-6589F69D364C}" srcOrd="0" destOrd="0" parTransId="{4AB1B444-7BB8-4122-96C8-995D7D54D37B}" sibTransId="{8336935B-06A8-43FA-92A9-E590BA07033D}"/>
    <dgm:cxn modelId="{A9CD852F-59ED-41CE-A331-7CDA7FFF1496}" type="presOf" srcId="{FFA94107-EB14-4DD6-A604-950B1455EB03}" destId="{5846F988-8B18-4DC8-97D7-4B4289C3855E}" srcOrd="0" destOrd="0" presId="urn:microsoft.com/office/officeart/2005/8/layout/vList2"/>
    <dgm:cxn modelId="{FE33316F-DC77-4DAE-9E21-BD7B0553FD1E}" type="presOf" srcId="{F6B06E27-77A4-41AE-9643-994B5BC4BC56}" destId="{29431784-D33B-4D73-8C52-97ED63836B5D}" srcOrd="0" destOrd="3" presId="urn:microsoft.com/office/officeart/2005/8/layout/vList2"/>
    <dgm:cxn modelId="{E022AE56-D94F-4351-9D9A-9CBF32204E4F}" srcId="{FFA94107-EB14-4DD6-A604-950B1455EB03}" destId="{A3AC13E2-1AE2-40F8-AE94-159EFD27DBDA}" srcOrd="1" destOrd="0" parTransId="{B4AB0F72-96CD-428B-9F57-D1EC9F89D8BC}" sibTransId="{6ED87B13-FFFC-4D5E-8FF6-1626B94C52AA}"/>
    <dgm:cxn modelId="{E4E3E87B-6CB2-4221-BA04-54C860D1999A}" type="presOf" srcId="{A3AC13E2-1AE2-40F8-AE94-159EFD27DBDA}" destId="{29431784-D33B-4D73-8C52-97ED63836B5D}" srcOrd="0" destOrd="1" presId="urn:microsoft.com/office/officeart/2005/8/layout/vList2"/>
    <dgm:cxn modelId="{233F82A3-E05B-4916-AC31-44F119153354}" srcId="{FFA94107-EB14-4DD6-A604-950B1455EB03}" destId="{7EB8A236-E83E-4C39-B6B7-6D08C1926213}" srcOrd="2" destOrd="0" parTransId="{124F972A-245C-4B13-BF75-FAA5A94470B3}" sibTransId="{81281F7C-1A59-4198-8A6A-BEE3BAF7324A}"/>
    <dgm:cxn modelId="{05E5E6E4-724A-4DC7-B3AC-9FFA1C49E772}" type="presOf" srcId="{169802BA-3901-4184-96DE-6589F69D364C}" destId="{29431784-D33B-4D73-8C52-97ED63836B5D}" srcOrd="0" destOrd="0" presId="urn:microsoft.com/office/officeart/2005/8/layout/vList2"/>
    <dgm:cxn modelId="{ECE51EEB-C4B6-4BA8-9226-17D66274D513}" srcId="{FFA94107-EB14-4DD6-A604-950B1455EB03}" destId="{F6B06E27-77A4-41AE-9643-994B5BC4BC56}" srcOrd="3" destOrd="0" parTransId="{596692CF-7875-4A2B-A6AF-06EA855E83B9}" sibTransId="{58A33559-BA7E-49CD-9F17-D8325C171E59}"/>
    <dgm:cxn modelId="{EA70EDF0-10F6-4E8B-ABD7-64C0F7259C76}" srcId="{C15CA807-97CC-4C67-A5B9-760AEBB7444E}" destId="{FFA94107-EB14-4DD6-A604-950B1455EB03}" srcOrd="0" destOrd="0" parTransId="{FF002FD0-A492-42E3-B116-B4E6C9062A62}" sibTransId="{FC5AD7A0-783B-4A00-BEF9-AB6FC93225E2}"/>
    <dgm:cxn modelId="{B0FB7BF4-47DC-4229-BB0E-259F40CEDDCD}" type="presOf" srcId="{7EB8A236-E83E-4C39-B6B7-6D08C1926213}" destId="{29431784-D33B-4D73-8C52-97ED63836B5D}" srcOrd="0" destOrd="2" presId="urn:microsoft.com/office/officeart/2005/8/layout/vList2"/>
    <dgm:cxn modelId="{BB6479E2-3495-4413-A922-FDCC70540B25}" type="presParOf" srcId="{3EFC6B1A-4940-4FF0-A30F-2F18D8AC6897}" destId="{5846F988-8B18-4DC8-97D7-4B4289C3855E}" srcOrd="0" destOrd="0" presId="urn:microsoft.com/office/officeart/2005/8/layout/vList2"/>
    <dgm:cxn modelId="{A090FE44-7823-4B17-A05C-AD26594DF79B}" type="presParOf" srcId="{3EFC6B1A-4940-4FF0-A30F-2F18D8AC6897}" destId="{29431784-D33B-4D73-8C52-97ED63836B5D}" srcOrd="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707F0-E1B9-4EE9-8D88-24F081B9F1F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8A29C8-FCBF-477E-9DB1-73E3FB4A7922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400" b="1" dirty="0">
              <a:latin typeface="Poppins" panose="00000500000000000000" pitchFamily="2" charset="0"/>
              <a:cs typeface="Poppins" panose="00000500000000000000" pitchFamily="2" charset="0"/>
            </a:rPr>
            <a:t>Elaboração do Plano de Entregas da Unidade</a:t>
          </a:r>
        </a:p>
      </dgm:t>
    </dgm:pt>
    <dgm:pt modelId="{6D43E9BE-6320-412C-A627-6B125E0D61A3}" type="parTrans" cxnId="{97EBCE15-70AF-4D7B-8857-897F71182C12}">
      <dgm:prSet/>
      <dgm:spPr/>
      <dgm:t>
        <a:bodyPr/>
        <a:lstStyle/>
        <a:p>
          <a:endParaRPr lang="pt-BR"/>
        </a:p>
      </dgm:t>
    </dgm:pt>
    <dgm:pt modelId="{514CB16D-BBCD-49CC-A2E7-FC834F2BE52E}" type="sibTrans" cxnId="{97EBCE15-70AF-4D7B-8857-897F71182C12}">
      <dgm:prSet/>
      <dgm:spPr/>
      <dgm:t>
        <a:bodyPr/>
        <a:lstStyle/>
        <a:p>
          <a:endParaRPr lang="pt-BR"/>
        </a:p>
      </dgm:t>
    </dgm:pt>
    <dgm:pt modelId="{AE226665-A16D-4AC2-A543-0B2C6F5910C2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b="1" dirty="0">
              <a:latin typeface="Poppins" panose="00000500000000000000" pitchFamily="2" charset="0"/>
              <a:cs typeface="Poppins" panose="00000500000000000000" pitchFamily="2" charset="0"/>
            </a:rPr>
            <a:t>Elaboração dos Planos de Trabalho dos Participantes</a:t>
          </a:r>
        </a:p>
      </dgm:t>
    </dgm:pt>
    <dgm:pt modelId="{DFFF5F75-3A19-45B0-8F86-0699F645F012}" type="parTrans" cxnId="{D6C39CAC-7ADA-4A82-ADE7-B22E8C7E7758}">
      <dgm:prSet/>
      <dgm:spPr/>
      <dgm:t>
        <a:bodyPr/>
        <a:lstStyle/>
        <a:p>
          <a:endParaRPr lang="pt-BR"/>
        </a:p>
      </dgm:t>
    </dgm:pt>
    <dgm:pt modelId="{5340EF81-4EE8-4B4E-A6D0-C88B6CA62F06}" type="sibTrans" cxnId="{D6C39CAC-7ADA-4A82-ADE7-B22E8C7E7758}">
      <dgm:prSet/>
      <dgm:spPr/>
      <dgm:t>
        <a:bodyPr/>
        <a:lstStyle/>
        <a:p>
          <a:endParaRPr lang="pt-BR"/>
        </a:p>
      </dgm:t>
    </dgm:pt>
    <dgm:pt modelId="{2CC67D2E-EA8B-4763-BD7B-7B61D9B784EF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b="1" dirty="0">
              <a:latin typeface="Poppins" panose="00000500000000000000" pitchFamily="2" charset="0"/>
              <a:cs typeface="Poppins" panose="00000500000000000000" pitchFamily="2" charset="0"/>
            </a:rPr>
            <a:t>Execução </a:t>
          </a:r>
        </a:p>
      </dgm:t>
    </dgm:pt>
    <dgm:pt modelId="{0F680D8B-BE47-49FE-AB55-156EE43BBBAD}" type="parTrans" cxnId="{EBBDCC99-97A4-414E-9CC6-94ADBB70F435}">
      <dgm:prSet/>
      <dgm:spPr/>
      <dgm:t>
        <a:bodyPr/>
        <a:lstStyle/>
        <a:p>
          <a:endParaRPr lang="pt-BR"/>
        </a:p>
      </dgm:t>
    </dgm:pt>
    <dgm:pt modelId="{634705EF-00E9-4A64-AE80-E3720F02E695}" type="sibTrans" cxnId="{EBBDCC99-97A4-414E-9CC6-94ADBB70F435}">
      <dgm:prSet/>
      <dgm:spPr/>
      <dgm:t>
        <a:bodyPr/>
        <a:lstStyle/>
        <a:p>
          <a:endParaRPr lang="pt-BR"/>
        </a:p>
      </dgm:t>
    </dgm:pt>
    <dgm:pt modelId="{77017742-3DBA-4A1B-91C2-8AA46F1CBD65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b="1" dirty="0">
              <a:latin typeface="Poppins" panose="00000500000000000000" pitchFamily="2" charset="0"/>
              <a:cs typeface="Poppins" panose="00000500000000000000" pitchFamily="2" charset="0"/>
            </a:rPr>
            <a:t>Avaliação dos Planos de Trabalho</a:t>
          </a:r>
        </a:p>
      </dgm:t>
    </dgm:pt>
    <dgm:pt modelId="{90BE40D9-6BB4-4526-820C-2B4C1473F872}" type="parTrans" cxnId="{5E84846A-DFAF-45DB-8304-14B926DE193D}">
      <dgm:prSet/>
      <dgm:spPr/>
      <dgm:t>
        <a:bodyPr/>
        <a:lstStyle/>
        <a:p>
          <a:endParaRPr lang="pt-BR"/>
        </a:p>
      </dgm:t>
    </dgm:pt>
    <dgm:pt modelId="{FE4B248A-4191-4E23-9C0B-3AFB06772765}" type="sibTrans" cxnId="{5E84846A-DFAF-45DB-8304-14B926DE193D}">
      <dgm:prSet/>
      <dgm:spPr/>
      <dgm:t>
        <a:bodyPr/>
        <a:lstStyle/>
        <a:p>
          <a:endParaRPr lang="pt-BR"/>
        </a:p>
      </dgm:t>
    </dgm:pt>
    <dgm:pt modelId="{BD9E98A6-6BA3-4C16-93A2-C901A31846EE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b="1" dirty="0">
              <a:latin typeface="Poppins" panose="00000500000000000000" pitchFamily="2" charset="0"/>
              <a:cs typeface="Poppins" panose="00000500000000000000" pitchFamily="2" charset="0"/>
            </a:rPr>
            <a:t>Avaliação do Plano de Entregas</a:t>
          </a:r>
        </a:p>
      </dgm:t>
    </dgm:pt>
    <dgm:pt modelId="{AB0054F9-B9D9-4B59-BA77-5E178AB7C380}" type="parTrans" cxnId="{9D2649F0-572B-42C9-9C0C-7F0E46121CE4}">
      <dgm:prSet/>
      <dgm:spPr/>
      <dgm:t>
        <a:bodyPr/>
        <a:lstStyle/>
        <a:p>
          <a:endParaRPr lang="pt-BR"/>
        </a:p>
      </dgm:t>
    </dgm:pt>
    <dgm:pt modelId="{2B0CB6CB-2526-43E2-8BCC-25AB3FABD166}" type="sibTrans" cxnId="{9D2649F0-572B-42C9-9C0C-7F0E46121CE4}">
      <dgm:prSet/>
      <dgm:spPr/>
      <dgm:t>
        <a:bodyPr/>
        <a:lstStyle/>
        <a:p>
          <a:endParaRPr lang="pt-BR"/>
        </a:p>
      </dgm:t>
    </dgm:pt>
    <dgm:pt modelId="{8E7F6F88-2DEA-4E97-8322-8A2DE7E79728}" type="pres">
      <dgm:prSet presAssocID="{D6A707F0-E1B9-4EE9-8D88-24F081B9F1F7}" presName="Name0" presStyleCnt="0">
        <dgm:presLayoutVars>
          <dgm:dir/>
          <dgm:resizeHandles val="exact"/>
        </dgm:presLayoutVars>
      </dgm:prSet>
      <dgm:spPr/>
    </dgm:pt>
    <dgm:pt modelId="{B1994139-A6E6-4E4F-A77B-60A6DA144614}" type="pres">
      <dgm:prSet presAssocID="{D6A707F0-E1B9-4EE9-8D88-24F081B9F1F7}" presName="cycle" presStyleCnt="0"/>
      <dgm:spPr/>
    </dgm:pt>
    <dgm:pt modelId="{95CDD87B-3FF0-4AE8-8049-E1E4B02BB15F}" type="pres">
      <dgm:prSet presAssocID="{CC8A29C8-FCBF-477E-9DB1-73E3FB4A7922}" presName="nodeFirstNode" presStyleLbl="node1" presStyleIdx="0" presStyleCnt="5">
        <dgm:presLayoutVars>
          <dgm:bulletEnabled val="1"/>
        </dgm:presLayoutVars>
      </dgm:prSet>
      <dgm:spPr/>
    </dgm:pt>
    <dgm:pt modelId="{BCD83493-2E5F-4282-B9D5-C9896AC97D74}" type="pres">
      <dgm:prSet presAssocID="{514CB16D-BBCD-49CC-A2E7-FC834F2BE52E}" presName="sibTransFirstNode" presStyleLbl="bgShp" presStyleIdx="0" presStyleCnt="1"/>
      <dgm:spPr/>
    </dgm:pt>
    <dgm:pt modelId="{5ACF3CA8-945C-4ED2-92AE-031C22CA65D3}" type="pres">
      <dgm:prSet presAssocID="{AE226665-A16D-4AC2-A543-0B2C6F5910C2}" presName="nodeFollowingNodes" presStyleLbl="node1" presStyleIdx="1" presStyleCnt="5">
        <dgm:presLayoutVars>
          <dgm:bulletEnabled val="1"/>
        </dgm:presLayoutVars>
      </dgm:prSet>
      <dgm:spPr/>
    </dgm:pt>
    <dgm:pt modelId="{D25448D2-0416-41B1-9F88-08CB4440816E}" type="pres">
      <dgm:prSet presAssocID="{2CC67D2E-EA8B-4763-BD7B-7B61D9B784EF}" presName="nodeFollowingNodes" presStyleLbl="node1" presStyleIdx="2" presStyleCnt="5">
        <dgm:presLayoutVars>
          <dgm:bulletEnabled val="1"/>
        </dgm:presLayoutVars>
      </dgm:prSet>
      <dgm:spPr/>
    </dgm:pt>
    <dgm:pt modelId="{D58AE5CF-FE5C-496E-A4C9-6133AA470C79}" type="pres">
      <dgm:prSet presAssocID="{77017742-3DBA-4A1B-91C2-8AA46F1CBD65}" presName="nodeFollowingNodes" presStyleLbl="node1" presStyleIdx="3" presStyleCnt="5">
        <dgm:presLayoutVars>
          <dgm:bulletEnabled val="1"/>
        </dgm:presLayoutVars>
      </dgm:prSet>
      <dgm:spPr/>
    </dgm:pt>
    <dgm:pt modelId="{90D07CBC-DEE9-41B0-A9AE-1CC3FF05FEC9}" type="pres">
      <dgm:prSet presAssocID="{BD9E98A6-6BA3-4C16-93A2-C901A31846E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1592100A-3ADE-45D8-A500-33393F0B128F}" type="presOf" srcId="{D6A707F0-E1B9-4EE9-8D88-24F081B9F1F7}" destId="{8E7F6F88-2DEA-4E97-8322-8A2DE7E79728}" srcOrd="0" destOrd="0" presId="urn:microsoft.com/office/officeart/2005/8/layout/cycle3"/>
    <dgm:cxn modelId="{FD0FD90F-FC63-4448-BDD7-15DA2B641E01}" type="presOf" srcId="{BD9E98A6-6BA3-4C16-93A2-C901A31846EE}" destId="{90D07CBC-DEE9-41B0-A9AE-1CC3FF05FEC9}" srcOrd="0" destOrd="0" presId="urn:microsoft.com/office/officeart/2005/8/layout/cycle3"/>
    <dgm:cxn modelId="{97EBCE15-70AF-4D7B-8857-897F71182C12}" srcId="{D6A707F0-E1B9-4EE9-8D88-24F081B9F1F7}" destId="{CC8A29C8-FCBF-477E-9DB1-73E3FB4A7922}" srcOrd="0" destOrd="0" parTransId="{6D43E9BE-6320-412C-A627-6B125E0D61A3}" sibTransId="{514CB16D-BBCD-49CC-A2E7-FC834F2BE52E}"/>
    <dgm:cxn modelId="{84949D3C-B80C-47BA-9433-81BFC13A83A0}" type="presOf" srcId="{AE226665-A16D-4AC2-A543-0B2C6F5910C2}" destId="{5ACF3CA8-945C-4ED2-92AE-031C22CA65D3}" srcOrd="0" destOrd="0" presId="urn:microsoft.com/office/officeart/2005/8/layout/cycle3"/>
    <dgm:cxn modelId="{5E84846A-DFAF-45DB-8304-14B926DE193D}" srcId="{D6A707F0-E1B9-4EE9-8D88-24F081B9F1F7}" destId="{77017742-3DBA-4A1B-91C2-8AA46F1CBD65}" srcOrd="3" destOrd="0" parTransId="{90BE40D9-6BB4-4526-820C-2B4C1473F872}" sibTransId="{FE4B248A-4191-4E23-9C0B-3AFB06772765}"/>
    <dgm:cxn modelId="{1FD7B059-CC64-4CD6-916A-4CA44854585D}" type="presOf" srcId="{2CC67D2E-EA8B-4763-BD7B-7B61D9B784EF}" destId="{D25448D2-0416-41B1-9F88-08CB4440816E}" srcOrd="0" destOrd="0" presId="urn:microsoft.com/office/officeart/2005/8/layout/cycle3"/>
    <dgm:cxn modelId="{73056A82-1436-4B82-B561-1E7039108B38}" type="presOf" srcId="{CC8A29C8-FCBF-477E-9DB1-73E3FB4A7922}" destId="{95CDD87B-3FF0-4AE8-8049-E1E4B02BB15F}" srcOrd="0" destOrd="0" presId="urn:microsoft.com/office/officeart/2005/8/layout/cycle3"/>
    <dgm:cxn modelId="{EBBDCC99-97A4-414E-9CC6-94ADBB70F435}" srcId="{D6A707F0-E1B9-4EE9-8D88-24F081B9F1F7}" destId="{2CC67D2E-EA8B-4763-BD7B-7B61D9B784EF}" srcOrd="2" destOrd="0" parTransId="{0F680D8B-BE47-49FE-AB55-156EE43BBBAD}" sibTransId="{634705EF-00E9-4A64-AE80-E3720F02E695}"/>
    <dgm:cxn modelId="{DA2DFFA8-FC18-4A10-AC60-B58EF63FB646}" type="presOf" srcId="{514CB16D-BBCD-49CC-A2E7-FC834F2BE52E}" destId="{BCD83493-2E5F-4282-B9D5-C9896AC97D74}" srcOrd="0" destOrd="0" presId="urn:microsoft.com/office/officeart/2005/8/layout/cycle3"/>
    <dgm:cxn modelId="{D6C39CAC-7ADA-4A82-ADE7-B22E8C7E7758}" srcId="{D6A707F0-E1B9-4EE9-8D88-24F081B9F1F7}" destId="{AE226665-A16D-4AC2-A543-0B2C6F5910C2}" srcOrd="1" destOrd="0" parTransId="{DFFF5F75-3A19-45B0-8F86-0699F645F012}" sibTransId="{5340EF81-4EE8-4B4E-A6D0-C88B6CA62F06}"/>
    <dgm:cxn modelId="{B597DEE2-ABA6-4E25-8417-FAD44EA60620}" type="presOf" srcId="{77017742-3DBA-4A1B-91C2-8AA46F1CBD65}" destId="{D58AE5CF-FE5C-496E-A4C9-6133AA470C79}" srcOrd="0" destOrd="0" presId="urn:microsoft.com/office/officeart/2005/8/layout/cycle3"/>
    <dgm:cxn modelId="{9D2649F0-572B-42C9-9C0C-7F0E46121CE4}" srcId="{D6A707F0-E1B9-4EE9-8D88-24F081B9F1F7}" destId="{BD9E98A6-6BA3-4C16-93A2-C901A31846EE}" srcOrd="4" destOrd="0" parTransId="{AB0054F9-B9D9-4B59-BA77-5E178AB7C380}" sibTransId="{2B0CB6CB-2526-43E2-8BCC-25AB3FABD166}"/>
    <dgm:cxn modelId="{7D4E7BFD-ECFE-482C-95E7-12DFFDEC1502}" type="presParOf" srcId="{8E7F6F88-2DEA-4E97-8322-8A2DE7E79728}" destId="{B1994139-A6E6-4E4F-A77B-60A6DA144614}" srcOrd="0" destOrd="0" presId="urn:microsoft.com/office/officeart/2005/8/layout/cycle3"/>
    <dgm:cxn modelId="{313339BE-A355-419D-B589-6AB15731EB99}" type="presParOf" srcId="{B1994139-A6E6-4E4F-A77B-60A6DA144614}" destId="{95CDD87B-3FF0-4AE8-8049-E1E4B02BB15F}" srcOrd="0" destOrd="0" presId="urn:microsoft.com/office/officeart/2005/8/layout/cycle3"/>
    <dgm:cxn modelId="{1409D385-F728-4592-989B-D6735343DFDD}" type="presParOf" srcId="{B1994139-A6E6-4E4F-A77B-60A6DA144614}" destId="{BCD83493-2E5F-4282-B9D5-C9896AC97D74}" srcOrd="1" destOrd="0" presId="urn:microsoft.com/office/officeart/2005/8/layout/cycle3"/>
    <dgm:cxn modelId="{D1D9ABB6-D62C-4033-9DCB-20B30BF7E742}" type="presParOf" srcId="{B1994139-A6E6-4E4F-A77B-60A6DA144614}" destId="{5ACF3CA8-945C-4ED2-92AE-031C22CA65D3}" srcOrd="2" destOrd="0" presId="urn:microsoft.com/office/officeart/2005/8/layout/cycle3"/>
    <dgm:cxn modelId="{66B93E88-4132-4977-906C-A1A113E1FEDD}" type="presParOf" srcId="{B1994139-A6E6-4E4F-A77B-60A6DA144614}" destId="{D25448D2-0416-41B1-9F88-08CB4440816E}" srcOrd="3" destOrd="0" presId="urn:microsoft.com/office/officeart/2005/8/layout/cycle3"/>
    <dgm:cxn modelId="{6959A83A-6F8A-43AB-8DC0-DB672264F104}" type="presParOf" srcId="{B1994139-A6E6-4E4F-A77B-60A6DA144614}" destId="{D58AE5CF-FE5C-496E-A4C9-6133AA470C79}" srcOrd="4" destOrd="0" presId="urn:microsoft.com/office/officeart/2005/8/layout/cycle3"/>
    <dgm:cxn modelId="{D803B967-0A0D-449E-A6C3-A82F7A6FC3D9}" type="presParOf" srcId="{B1994139-A6E6-4E4F-A77B-60A6DA144614}" destId="{90D07CBC-DEE9-41B0-A9AE-1CC3FF05FEC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F988-8B18-4DC8-97D7-4B4289C3855E}">
      <dsp:nvSpPr>
        <dsp:cNvPr id="0" name=""/>
        <dsp:cNvSpPr/>
      </dsp:nvSpPr>
      <dsp:spPr>
        <a:xfrm>
          <a:off x="0" y="0"/>
          <a:ext cx="6395620" cy="124250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Poppins" panose="00000500000000000000" pitchFamily="2" charset="0"/>
              <a:cs typeface="Poppins" panose="00000500000000000000" pitchFamily="2" charset="0"/>
            </a:rPr>
            <a:t>O </a:t>
          </a:r>
          <a:r>
            <a:rPr lang="pt-BR" sz="1600" b="1" kern="120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rPr>
            <a:t>Plano de Trabalho </a:t>
          </a:r>
          <a:r>
            <a:rPr lang="pt-BR" sz="1600" b="1" kern="1200">
              <a:latin typeface="Poppins" panose="00000500000000000000" pitchFamily="2" charset="0"/>
              <a:cs typeface="Poppins" panose="00000500000000000000" pitchFamily="2" charset="0"/>
            </a:rPr>
            <a:t>deve conter:</a:t>
          </a:r>
          <a:endParaRPr lang="en-US" sz="16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0654" y="60654"/>
        <a:ext cx="6274312" cy="1121193"/>
      </dsp:txXfrm>
    </dsp:sp>
    <dsp:sp modelId="{29431784-D33B-4D73-8C52-97ED63836B5D}">
      <dsp:nvSpPr>
        <dsp:cNvPr id="0" name=""/>
        <dsp:cNvSpPr/>
      </dsp:nvSpPr>
      <dsp:spPr>
        <a:xfrm>
          <a:off x="0" y="1254404"/>
          <a:ext cx="6361915" cy="1166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6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100" b="1" kern="1200">
              <a:latin typeface="Poppins" panose="00000500000000000000" pitchFamily="2" charset="0"/>
              <a:cs typeface="Poppins" panose="00000500000000000000" pitchFamily="2" charset="0"/>
            </a:rPr>
            <a:t>Data de início e término; </a:t>
          </a:r>
          <a:endParaRPr lang="en-US" sz="1100" kern="1200">
            <a:highlight>
              <a:srgbClr val="FFFF00"/>
            </a:highlight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100" b="1" kern="1200">
              <a:latin typeface="Poppins" panose="00000500000000000000" pitchFamily="2" charset="0"/>
              <a:cs typeface="Poppins" panose="00000500000000000000" pitchFamily="2" charset="0"/>
            </a:rPr>
            <a:t>Distribuição da carga horária disponível no período; </a:t>
          </a:r>
          <a:endParaRPr lang="en-US" sz="1100" b="1" kern="120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100" b="1" kern="1200" dirty="0">
              <a:latin typeface="Poppins" panose="00000500000000000000" pitchFamily="2" charset="0"/>
              <a:cs typeface="Poppins" panose="00000500000000000000" pitchFamily="2" charset="0"/>
            </a:rPr>
            <a:t>Descrição dos trabalhos; </a:t>
          </a:r>
          <a:endParaRPr lang="en-US" sz="1100" kern="1200" dirty="0">
            <a:highlight>
              <a:srgbClr val="FFFF00"/>
            </a:highlight>
            <a:latin typeface="Aptos" panose="020B0004020202020204" pitchFamily="34" charset="0"/>
            <a:cs typeface="Poppins" panose="00000500000000000000" pitchFamily="2" charset="0"/>
          </a:endParaRPr>
        </a:p>
      </dsp:txBody>
      <dsp:txXfrm>
        <a:off x="0" y="1254404"/>
        <a:ext cx="6361915" cy="1166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3493-2E5F-4282-B9D5-C9896AC97D74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D87B-3FF0-4AE8-8049-E1E4B02BB15F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Poppins" panose="00000500000000000000" pitchFamily="2" charset="0"/>
              <a:cs typeface="Poppins" panose="00000500000000000000" pitchFamily="2" charset="0"/>
            </a:rPr>
            <a:t>Elaboração do Plano de Entregas da Unidade</a:t>
          </a:r>
        </a:p>
      </dsp:txBody>
      <dsp:txXfrm>
        <a:off x="2861659" y="63980"/>
        <a:ext cx="2404681" cy="1140634"/>
      </dsp:txXfrm>
    </dsp:sp>
    <dsp:sp modelId="{5ACF3CA8-945C-4ED2-92AE-031C22CA65D3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Elaboração dos Planos de Trabalho dos Participantes</a:t>
          </a:r>
        </a:p>
      </dsp:txBody>
      <dsp:txXfrm>
        <a:off x="5043480" y="1649166"/>
        <a:ext cx="2404681" cy="1140634"/>
      </dsp:txXfrm>
    </dsp:sp>
    <dsp:sp modelId="{D25448D2-0416-41B1-9F88-08CB4440816E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Execução </a:t>
          </a:r>
        </a:p>
      </dsp:txBody>
      <dsp:txXfrm>
        <a:off x="4210099" y="4214051"/>
        <a:ext cx="2404681" cy="1140634"/>
      </dsp:txXfrm>
    </dsp:sp>
    <dsp:sp modelId="{D58AE5CF-FE5C-496E-A4C9-6133AA470C79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Avaliação dos Planos de Trabalho</a:t>
          </a:r>
        </a:p>
      </dsp:txBody>
      <dsp:txXfrm>
        <a:off x="1513219" y="4214051"/>
        <a:ext cx="2404681" cy="1140634"/>
      </dsp:txXfrm>
    </dsp:sp>
    <dsp:sp modelId="{90D07CBC-DEE9-41B0-A9AE-1CC3FF05FEC9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Avaliação do Plano de Entregas</a:t>
          </a:r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DE09-F102-45CF-8B11-27601199C0B3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3D89-B1BA-4842-9908-47E1E14D45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82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470e7c666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12470e7c666_2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8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470e7c666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g12470e7c666_2_265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54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49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13D89-B1BA-4842-9908-47E1E14D456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09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470e7c666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g12470e7c666_2_265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81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470e7c666_2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2470e7c666_2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0E956-CB21-A35C-37C0-0D8F50065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4D41D7-719B-0DF8-66D1-D87F5BA6E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DE7A72-25DC-DD85-E2ED-37E3BF2B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90501-9B0A-A22B-CBCC-AA6FB12B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77EE4C-E0E5-49FF-3214-FC9C7DC1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8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99743-71AF-7D16-8B9F-B6F46037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63FAD7-5009-61F1-D7E8-799DBE826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CBB6CA-B1CD-189B-7DD9-C85E60CB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0DFB52-78F7-0CF1-F198-C7FB50D1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22CF1F-6D12-F91B-27CD-0071660A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7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418100-6229-22AF-E0DF-D254ADA88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DED0B2-142D-1A54-300F-8E8CE21DB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1AD8C4-5D64-2217-E04E-B769F013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3F9478-6A5B-EC3C-DEB4-EF2C571F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EAC6E-DDEF-1708-579C-D8F16D39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2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3810000" y="4318000"/>
            <a:ext cx="6477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0" y="4318000"/>
            <a:ext cx="3810000" cy="1905000"/>
          </a:xfrm>
          <a:prstGeom prst="rect">
            <a:avLst/>
          </a:pr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10287000" y="4318000"/>
            <a:ext cx="1905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287000" y="2413000"/>
            <a:ext cx="1905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" name="Google Shape;56;p14"/>
          <p:cNvSpPr/>
          <p:nvPr/>
        </p:nvSpPr>
        <p:spPr>
          <a:xfrm flipH="1">
            <a:off x="10287000" y="4318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10287000" y="50800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8" name="Google Shape;58;p14"/>
          <p:cNvSpPr/>
          <p:nvPr/>
        </p:nvSpPr>
        <p:spPr>
          <a:xfrm rot="-5400000" flipH="1">
            <a:off x="8384116" y="508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6477000" y="2413000"/>
            <a:ext cx="3810000" cy="3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16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4824811" y="2527660"/>
            <a:ext cx="7367192" cy="36835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8" name="Google Shape;78;p17"/>
          <p:cNvSpPr/>
          <p:nvPr/>
        </p:nvSpPr>
        <p:spPr>
          <a:xfrm rot="-5400000" flipH="1">
            <a:off x="8382000" y="63464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9" name="Google Shape;79;p17"/>
          <p:cNvSpPr/>
          <p:nvPr/>
        </p:nvSpPr>
        <p:spPr>
          <a:xfrm rot="-5400000" flipH="1">
            <a:off x="10287000" y="63464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0" name="Google Shape;80;p17"/>
          <p:cNvSpPr/>
          <p:nvPr/>
        </p:nvSpPr>
        <p:spPr>
          <a:xfrm rot="10800000" flipH="1">
            <a:off x="10287000" y="638208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8382000" y="638208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3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6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Poppins Light"/>
              <a:buNone/>
            </a:pPr>
            <a:endParaRPr sz="6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10287000" y="1905000"/>
            <a:ext cx="1905000" cy="1905000"/>
          </a:xfrm>
          <a:prstGeom prst="rect">
            <a:avLst/>
          </a:pr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4" name="Google Shape;94;p19"/>
          <p:cNvSpPr/>
          <p:nvPr/>
        </p:nvSpPr>
        <p:spPr>
          <a:xfrm rot="10800000" flipH="1">
            <a:off x="8382000" y="1916432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8382000" y="11432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6" name="Google Shape;96;p19"/>
          <p:cNvSpPr/>
          <p:nvPr/>
        </p:nvSpPr>
        <p:spPr>
          <a:xfrm rot="10800000" flipH="1">
            <a:off x="10287000" y="3810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tx">
  <p:cSld name="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10287000" y="4953000"/>
            <a:ext cx="1905000" cy="1905000"/>
          </a:xfrm>
          <a:prstGeom prst="rect">
            <a:avLst/>
          </a:pr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10287000" y="4953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10287000" y="3048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54F8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8382000" y="4953000"/>
            <a:ext cx="1905000" cy="1905000"/>
          </a:xfrm>
          <a:prstGeom prst="rect">
            <a:avLst/>
          </a:prstGeom>
          <a:solidFill>
            <a:srgbClr val="4981B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" name="Google Shape;66;p15"/>
          <p:cNvSpPr/>
          <p:nvPr/>
        </p:nvSpPr>
        <p:spPr>
          <a:xfrm rot="10800000">
            <a:off x="8382000" y="49530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6072" y="0"/>
                  <a:pt x="10543" y="2109"/>
                  <a:pt x="6325" y="6327"/>
                </a:cubicBezTo>
                <a:cubicBezTo>
                  <a:pt x="2108" y="10545"/>
                  <a:pt x="0" y="16072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01B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986501" y="6492850"/>
            <a:ext cx="212751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 Light"/>
              <a:buNone/>
              <a:defRPr sz="1067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4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2F43E-F592-C98E-9DF6-606DF3F6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7D8B1A-D90E-C883-FE57-701ECBA4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93FC67-0672-9E88-6238-F3E9E978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0D27F9-4AEA-56F1-A64F-5FA3FAC0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FEE9D1-A1D3-466A-BC3E-63AC8FB0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85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7ABBC-190A-3C50-3E5C-3B4FEF91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F2EA7-F6D1-E369-57B2-4AB3AA264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C0278-533C-1E8A-7FFD-56D623E4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66248B-08C9-E487-16FD-3A01CE12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1CCEE4-B3CA-4B03-C3D9-2F26BFE0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26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5D755-1BD4-043C-74F1-1A412A28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DD519-546F-0B82-6DA8-F47FD77E7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71D964-D3A5-0B02-9A4C-DCE1477DB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FF0FEB-67FC-D579-5DF9-00A88DFB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B5B7C-3C7E-C10B-7AD3-EDCBD7F2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CA261B-3C96-8D00-2A02-1E067E3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FBA4C-2078-73CC-28A6-95017EAE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881278-C4BD-D369-1B36-861A2457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23C037-75D6-ACC2-BB40-A932AA057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6B71538-79C6-42BF-E12E-CB7D13336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263B34-CFEC-990F-D741-727FF72DD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7C034F-B119-5642-AAF4-0A4B211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CA6024-2818-1884-938C-EDC2D962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E6058B-5DB0-1AA7-F736-71ADBAC5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4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DA22-6705-8732-0692-F04F2D1C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D22DB1-C0FD-3E54-A4BA-C4467146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6F420F-E2E3-740D-5550-49F40C6D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F5AE65-A67C-F278-1619-5203E087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4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A57C35-C747-C9E4-1E57-B40383D8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9F25D9-4ECB-38C1-0B80-8DB2FEE0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C3E823-5B05-96E3-742E-1EDC2412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9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8EE91-9BE2-8C90-C09B-A75F739A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C9F23-9534-3FB5-6CFA-4ED478F5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C7383-E47F-512B-96BA-116711A9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406088-96D3-DDA0-A730-36CF71C1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0F7035-CB5B-C1C4-0E00-280CD69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802404-D381-CB63-8F0A-E68E8851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38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4F970-A121-7C91-97FF-E3DE6A1F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3C2947-DBF9-AED9-E19C-9D864907A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DE07D7-3F6A-2EB9-070B-8AF511C5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4ED8C3-DDC4-23CB-963C-B10E81A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747ED-D9C8-5502-F613-B2BDE862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16B3BA-E2F2-0047-07AA-8543D441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3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0123EF7-0F31-4A25-FCB5-7835CAF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E47046-6CE4-6192-6F9F-D6A6A7D6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BE6001-D337-3BBE-21C6-D0F2C787D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CF33-B01D-4D6E-B5BC-DC2EB7CCCFB6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839C6B-0BC4-3014-A797-8C82311A7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10078-075E-D62E-1E23-6FE08645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AE30-DAEE-4C39-84E4-A0E086BAD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hyperlink" Target="https://cursos.campusvirtual.fiocruz.br/course/view.php?id=1086&amp;section=1#tabs-tree-star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gepeatende@fiocruz.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078" y="2177200"/>
            <a:ext cx="5086665" cy="25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E82A8B8-5B1E-FE9F-40B3-8B1E23952ABC}"/>
              </a:ext>
            </a:extLst>
          </p:cNvPr>
          <p:cNvSpPr txBox="1"/>
          <p:nvPr/>
        </p:nvSpPr>
        <p:spPr>
          <a:xfrm>
            <a:off x="223751" y="826612"/>
            <a:ext cx="878444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Oficina PGD Presidência 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Tutorial para uso do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Planner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 no PGD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7E6D301-8FBC-4394-19DF-4872390F9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76" y="2768990"/>
            <a:ext cx="2561233" cy="1320020"/>
          </a:xfrm>
          <a:prstGeom prst="rect">
            <a:avLst/>
          </a:prstGeom>
        </p:spPr>
      </p:pic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6FA1C76A-8C5A-62EC-8988-7E02D3083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06" y="2847050"/>
            <a:ext cx="2481072" cy="10332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098789-7A83-725E-4BB5-E02E0A2416C1}"/>
              </a:ext>
            </a:extLst>
          </p:cNvPr>
          <p:cNvSpPr txBox="1"/>
          <p:nvPr/>
        </p:nvSpPr>
        <p:spPr>
          <a:xfrm>
            <a:off x="10266728" y="5995485"/>
            <a:ext cx="318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Atualizado em 12/11/2024</a:t>
            </a:r>
          </a:p>
        </p:txBody>
      </p:sp>
    </p:spTree>
    <p:extLst>
      <p:ext uri="{BB962C8B-B14F-4D97-AF65-F5344CB8AC3E}">
        <p14:creationId xmlns:p14="http://schemas.microsoft.com/office/powerpoint/2010/main" val="47111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1B78C-368D-4875-0DEC-67BE315A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C0A2CF9-95D2-652D-279B-9533090871D1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D02FBC-FEFC-39A3-09DF-0ABD2D19EF6C}"/>
              </a:ext>
            </a:extLst>
          </p:cNvPr>
          <p:cNvSpPr txBox="1"/>
          <p:nvPr/>
        </p:nvSpPr>
        <p:spPr>
          <a:xfrm>
            <a:off x="259672" y="405767"/>
            <a:ext cx="7961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Substituir título do 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bucket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Tarefas Pendente por </a:t>
            </a:r>
            <a:r>
              <a:rPr lang="pt-BR" sz="1400" b="1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Entregas da Unidade Execução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pt-BR" sz="1400" b="0" i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Adicionar dois novos 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buckets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 renomear como </a:t>
            </a:r>
            <a:r>
              <a:rPr lang="pt-BR" sz="1400" b="1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Entregas não vinculadas 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 </a:t>
            </a:r>
            <a:r>
              <a:rPr lang="pt-BR" sz="1400" b="1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Entregas de outras unidades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69262F-7E51-1561-3D08-AFA87C27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5" r="2292"/>
          <a:stretch/>
        </p:blipFill>
        <p:spPr>
          <a:xfrm>
            <a:off x="2006223" y="4366085"/>
            <a:ext cx="9475535" cy="220861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CA0724A-54FF-77F5-D5BF-8F0EA966FDBC}"/>
              </a:ext>
            </a:extLst>
          </p:cNvPr>
          <p:cNvGrpSpPr/>
          <p:nvPr/>
        </p:nvGrpSpPr>
        <p:grpSpPr>
          <a:xfrm>
            <a:off x="379564" y="1600706"/>
            <a:ext cx="7254938" cy="2352019"/>
            <a:chOff x="379564" y="1600706"/>
            <a:chExt cx="7254938" cy="235201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6817778-E764-1E4C-E7BC-736AB60B6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0" t="13441"/>
            <a:stretch/>
          </p:blipFill>
          <p:spPr>
            <a:xfrm>
              <a:off x="379564" y="1600706"/>
              <a:ext cx="7254938" cy="2352019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7507121-3A78-1FB6-2236-E215329E84F8}"/>
                </a:ext>
              </a:extLst>
            </p:cNvPr>
            <p:cNvSpPr/>
            <p:nvPr/>
          </p:nvSpPr>
          <p:spPr>
            <a:xfrm>
              <a:off x="379564" y="2558133"/>
              <a:ext cx="2329131" cy="4563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46604DA-5ADE-74D4-C75B-31965FEB5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7442" y="2470680"/>
              <a:ext cx="595223" cy="3156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09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1F3E-FBA2-98BB-0D31-668066FF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DE84890-5860-CF77-518C-362A46640418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ACD7A6-BCC1-BA00-ACFA-BBB6FBBF89BE}"/>
              </a:ext>
            </a:extLst>
          </p:cNvPr>
          <p:cNvSpPr txBox="1"/>
          <p:nvPr/>
        </p:nvSpPr>
        <p:spPr>
          <a:xfrm>
            <a:off x="1212263" y="320535"/>
            <a:ext cx="442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Plano de Trabalho – 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Etapa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endParaRPr lang="pt-BR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129230-A82B-C949-52E8-618B6B7F9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852347"/>
            <a:ext cx="5363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CB7BD9E-11C8-25F0-4391-EA7A20B02C1D}"/>
              </a:ext>
            </a:extLst>
          </p:cNvPr>
          <p:cNvGrpSpPr/>
          <p:nvPr/>
        </p:nvGrpSpPr>
        <p:grpSpPr>
          <a:xfrm>
            <a:off x="302042" y="1575040"/>
            <a:ext cx="11122090" cy="4480226"/>
            <a:chOff x="534955" y="1453614"/>
            <a:chExt cx="11122090" cy="448022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0F0D3F1-3D60-24D6-542E-0245CEFF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955" y="1453614"/>
              <a:ext cx="11122090" cy="4480226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B6CF135-B6A0-6036-5695-90BFD7503A44}"/>
                </a:ext>
              </a:extLst>
            </p:cNvPr>
            <p:cNvSpPr/>
            <p:nvPr/>
          </p:nvSpPr>
          <p:spPr>
            <a:xfrm>
              <a:off x="1136390" y="4037013"/>
              <a:ext cx="1905389" cy="13640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591776-8EF0-9247-9D86-31D1D6C06C69}"/>
              </a:ext>
            </a:extLst>
          </p:cNvPr>
          <p:cNvSpPr txBox="1"/>
          <p:nvPr/>
        </p:nvSpPr>
        <p:spPr>
          <a:xfrm>
            <a:off x="515576" y="990523"/>
            <a:ext cx="5061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Acessar sua equipe no Microsoft Teams</a:t>
            </a:r>
          </a:p>
        </p:txBody>
      </p:sp>
      <p:sp>
        <p:nvSpPr>
          <p:cNvPr id="12" name="Seta: Divisa 11">
            <a:extLst>
              <a:ext uri="{FF2B5EF4-FFF2-40B4-BE49-F238E27FC236}">
                <a16:creationId xmlns:a16="http://schemas.microsoft.com/office/drawing/2014/main" id="{1AB19BAB-D054-1053-DE3E-43E6A1DB6AFF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3F38F38-4116-8664-B8D5-A73F3F6A20AD}"/>
              </a:ext>
            </a:extLst>
          </p:cNvPr>
          <p:cNvGraphicFramePr>
            <a:graphicFrameLocks noGrp="1"/>
          </p:cNvGraphicFramePr>
          <p:nvPr/>
        </p:nvGraphicFramePr>
        <p:xfrm>
          <a:off x="8031041" y="5093902"/>
          <a:ext cx="2389667" cy="1238104"/>
        </p:xfrm>
        <a:graphic>
          <a:graphicData uri="http://schemas.openxmlformats.org/drawingml/2006/table">
            <a:tbl>
              <a:tblPr/>
              <a:tblGrid>
                <a:gridCol w="2389667">
                  <a:extLst>
                    <a:ext uri="{9D8B030D-6E8A-4147-A177-3AD203B41FA5}">
                      <a16:colId xmlns:a16="http://schemas.microsoft.com/office/drawing/2014/main" val="2790209291"/>
                    </a:ext>
                  </a:extLst>
                </a:gridCol>
              </a:tblGrid>
              <a:tr h="1238104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 b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NOTA: </a:t>
                      </a:r>
                      <a:r>
                        <a:rPr lang="pt-BR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 preenchimento dos </a:t>
                      </a:r>
                      <a:r>
                        <a:rPr lang="pt-BR" sz="1100" i="1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buckets</a:t>
                      </a:r>
                      <a:r>
                        <a:rPr lang="pt-BR" sz="1100" i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r>
                        <a:rPr lang="pt-BR" sz="11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será realizado pelos Participantes do PGD após pactuação dos Planos de Trabalho.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30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34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66AC-7881-1322-9B0D-E7FF59DC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373484F-BB01-8274-899C-893EF091156C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D3028B4-6289-62B4-9B2F-A89FAAE5A0B8}"/>
              </a:ext>
            </a:extLst>
          </p:cNvPr>
          <p:cNvGrpSpPr/>
          <p:nvPr/>
        </p:nvGrpSpPr>
        <p:grpSpPr>
          <a:xfrm>
            <a:off x="652538" y="1561237"/>
            <a:ext cx="10696400" cy="3735525"/>
            <a:chOff x="652538" y="1561237"/>
            <a:chExt cx="10696400" cy="373552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A432B9F-D82E-021D-5AAA-30BD29479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538" y="1561237"/>
              <a:ext cx="10696400" cy="3735525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95E40ED-27AF-9283-536F-9A08C55DE7A5}"/>
                </a:ext>
              </a:extLst>
            </p:cNvPr>
            <p:cNvSpPr/>
            <p:nvPr/>
          </p:nvSpPr>
          <p:spPr>
            <a:xfrm>
              <a:off x="8124680" y="1880557"/>
              <a:ext cx="1554158" cy="6824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B0286B-E616-8D42-1ACD-5FDE6E4F5E48}"/>
              </a:ext>
            </a:extLst>
          </p:cNvPr>
          <p:cNvSpPr txBox="1"/>
          <p:nvPr/>
        </p:nvSpPr>
        <p:spPr>
          <a:xfrm>
            <a:off x="652538" y="725421"/>
            <a:ext cx="6198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Acessar a aba Plano de Entregas da sua coordenação</a:t>
            </a:r>
          </a:p>
        </p:txBody>
      </p:sp>
    </p:spTree>
    <p:extLst>
      <p:ext uri="{BB962C8B-B14F-4D97-AF65-F5344CB8AC3E}">
        <p14:creationId xmlns:p14="http://schemas.microsoft.com/office/powerpoint/2010/main" val="188024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E27C2-313C-7CB7-25AF-9A7080B9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7AEF68-94CD-B979-E61F-618B4F5CBD5A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3A2584-7D0C-8558-2B9A-3CC48827CDB3}"/>
              </a:ext>
            </a:extLst>
          </p:cNvPr>
          <p:cNvSpPr txBox="1"/>
          <p:nvPr/>
        </p:nvSpPr>
        <p:spPr>
          <a:xfrm>
            <a:off x="614632" y="284997"/>
            <a:ext cx="7442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Clicar em adicionar tarefa no </a:t>
            </a:r>
            <a:r>
              <a:rPr lang="pt-BR" sz="1400" err="1">
                <a:latin typeface="Poppins" panose="00000500000000000000" pitchFamily="2" charset="0"/>
                <a:cs typeface="Poppins" panose="00000500000000000000" pitchFamily="2" charset="0"/>
              </a:rPr>
              <a:t>bucket</a:t>
            </a: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1400" b="1">
                <a:latin typeface="Poppins" panose="00000500000000000000" pitchFamily="2" charset="0"/>
                <a:cs typeface="Poppins" panose="00000500000000000000" pitchFamily="2" charset="0"/>
              </a:rPr>
              <a:t>Entregas da Unidade de Execução</a:t>
            </a: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 e preencher os campos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A075CD-CAB0-C562-464D-1CE7F77FFC1D}"/>
              </a:ext>
            </a:extLst>
          </p:cNvPr>
          <p:cNvSpPr txBox="1"/>
          <p:nvPr/>
        </p:nvSpPr>
        <p:spPr>
          <a:xfrm>
            <a:off x="103517" y="951654"/>
            <a:ext cx="83331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Insira um nome para a tarefa – Iniciar com o nome do Projeto/Processo/Serviço a que a entrega está vinculada, indicar a Entrega da Unidade de execução e completar com sua contribuição ou produto específico.</a:t>
            </a:r>
          </a:p>
          <a:p>
            <a:pPr marL="342900" indent="-342900">
              <a:buAutoNum type="alphaU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Definir data de conclusão – preencher com a data de término do plano de trabalho pactuada no formulário SEI. </a:t>
            </a:r>
          </a:p>
          <a:p>
            <a:pPr marL="342900" indent="-342900">
              <a:buAutoNum type="alphaU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Atribuir – indicar o nome do Participante do PGD.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9589C78-D6C6-DA8F-128E-AAC5678A5C62}"/>
              </a:ext>
            </a:extLst>
          </p:cNvPr>
          <p:cNvGrpSpPr/>
          <p:nvPr/>
        </p:nvGrpSpPr>
        <p:grpSpPr>
          <a:xfrm>
            <a:off x="1312615" y="2726374"/>
            <a:ext cx="2888159" cy="3708950"/>
            <a:chOff x="1337093" y="2865389"/>
            <a:chExt cx="2957460" cy="3589955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3998B98-8B90-D848-022F-7D5EB4CD4E47}"/>
                </a:ext>
              </a:extLst>
            </p:cNvPr>
            <p:cNvGrpSpPr/>
            <p:nvPr/>
          </p:nvGrpSpPr>
          <p:grpSpPr>
            <a:xfrm>
              <a:off x="1337093" y="2865389"/>
              <a:ext cx="2941607" cy="3589955"/>
              <a:chOff x="1337093" y="2865389"/>
              <a:chExt cx="2941607" cy="358995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398317F7-E0F7-7D85-2BF0-E82DF63475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87" t="3303" b="3400"/>
              <a:stretch/>
            </p:blipFill>
            <p:spPr>
              <a:xfrm>
                <a:off x="1337093" y="2865389"/>
                <a:ext cx="2941607" cy="3589955"/>
              </a:xfrm>
              <a:prstGeom prst="rect">
                <a:avLst/>
              </a:prstGeom>
            </p:spPr>
          </p:pic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54184AE6-20E8-0A86-EAF1-EDC9D289087F}"/>
                  </a:ext>
                </a:extLst>
              </p:cNvPr>
              <p:cNvSpPr/>
              <p:nvPr/>
            </p:nvSpPr>
            <p:spPr>
              <a:xfrm>
                <a:off x="1559978" y="3977909"/>
                <a:ext cx="1554158" cy="682457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82E0D2D-86E6-026E-C53A-D3731A27C73B}"/>
                </a:ext>
              </a:extLst>
            </p:cNvPr>
            <p:cNvCxnSpPr/>
            <p:nvPr/>
          </p:nvCxnSpPr>
          <p:spPr>
            <a:xfrm flipH="1">
              <a:off x="3337021" y="4563374"/>
              <a:ext cx="957532" cy="163039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46AC12A8-1381-C0FC-204F-BA81B9A8C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 t="2858" b="3037"/>
          <a:stretch/>
        </p:blipFill>
        <p:spPr>
          <a:xfrm>
            <a:off x="4810070" y="2725110"/>
            <a:ext cx="2888159" cy="3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252FB-7B67-73AF-09F4-20A57544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2189CDF-A2DA-92DE-BA8C-3B419FC63AA0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3FCAEF-EC5B-A9FD-0198-023C649CFE73}"/>
              </a:ext>
            </a:extLst>
          </p:cNvPr>
          <p:cNvSpPr txBox="1"/>
          <p:nvPr/>
        </p:nvSpPr>
        <p:spPr>
          <a:xfrm>
            <a:off x="424851" y="265837"/>
            <a:ext cx="76998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Clicar no nome da tarefa para abertura da tela de detalhamento da tarefa. </a:t>
            </a:r>
          </a:p>
          <a:p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lphaL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Prioridade poderá ser alterado conforme interesse do participante. </a:t>
            </a:r>
          </a:p>
          <a:p>
            <a:pPr marL="342900" indent="-342900">
              <a:buAutoNum type="alphaL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Data de início corresponde a data de início do Plano de Trabalho pactuada no formulário SEI. </a:t>
            </a:r>
          </a:p>
          <a:p>
            <a:pPr marL="342900" indent="-342900">
              <a:buAutoNum type="alphaLcParenR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Repetir – selecionar umas das opções conforme o tipo de entrega.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5C490-2B46-B666-250D-498F4D42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51" y="1935187"/>
            <a:ext cx="7306307" cy="46569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CE1CEB5-9AC8-35F3-0B9E-73A0CBE58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" t="2858" b="3037"/>
          <a:stretch/>
        </p:blipFill>
        <p:spPr>
          <a:xfrm>
            <a:off x="685392" y="2110417"/>
            <a:ext cx="3541234" cy="4549173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88D1090-DDB8-AF7E-C127-E682D140EF37}"/>
              </a:ext>
            </a:extLst>
          </p:cNvPr>
          <p:cNvCxnSpPr>
            <a:cxnSpLocks/>
          </p:cNvCxnSpPr>
          <p:nvPr/>
        </p:nvCxnSpPr>
        <p:spPr>
          <a:xfrm>
            <a:off x="187972" y="5758677"/>
            <a:ext cx="9948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9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27B5-22FC-495B-911F-FFC176BA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E8D0072-9CCD-9FDE-9CCB-67E7026BB1EA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AE4B72-0A7F-4ADF-1032-0A6256E7DE5B}"/>
              </a:ext>
            </a:extLst>
          </p:cNvPr>
          <p:cNvSpPr txBox="1"/>
          <p:nvPr/>
        </p:nvSpPr>
        <p:spPr>
          <a:xfrm>
            <a:off x="286828" y="297356"/>
            <a:ext cx="6198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Os demais campos serão preenchidos na etapa de execução e monitoramento do plano de trabalho. </a:t>
            </a:r>
          </a:p>
          <a:p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Clicar em Enviar.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50E88B8-349A-E6C0-2EFE-D7D57769C2E8}"/>
              </a:ext>
            </a:extLst>
          </p:cNvPr>
          <p:cNvGrpSpPr/>
          <p:nvPr/>
        </p:nvGrpSpPr>
        <p:grpSpPr>
          <a:xfrm>
            <a:off x="2611630" y="1311217"/>
            <a:ext cx="5709284" cy="5124090"/>
            <a:chOff x="3241358" y="1207700"/>
            <a:chExt cx="5709284" cy="512409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B201E2C-6E55-4823-5B4D-A99A9F3D3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8" t="2078"/>
            <a:stretch/>
          </p:blipFill>
          <p:spPr>
            <a:xfrm>
              <a:off x="3241358" y="1207700"/>
              <a:ext cx="5709284" cy="5124090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A012CC3-75A3-A2AA-F5F5-09C62F3A37A7}"/>
                </a:ext>
              </a:extLst>
            </p:cNvPr>
            <p:cNvSpPr/>
            <p:nvPr/>
          </p:nvSpPr>
          <p:spPr>
            <a:xfrm>
              <a:off x="7726440" y="5770786"/>
              <a:ext cx="925854" cy="5610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312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5627-0F8B-7CA6-73EC-5FC121BC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52A99DE-035F-BF14-675E-4D62BA5A98BC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339548-AF60-D285-748F-0278D191BDB4}"/>
              </a:ext>
            </a:extLst>
          </p:cNvPr>
          <p:cNvSpPr txBox="1"/>
          <p:nvPr/>
        </p:nvSpPr>
        <p:spPr>
          <a:xfrm>
            <a:off x="1304746" y="309826"/>
            <a:ext cx="619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Monitoramento do Plano de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FEB45F-E709-DFAD-05B9-49CB920AD3EF}"/>
              </a:ext>
            </a:extLst>
          </p:cNvPr>
          <p:cNvSpPr txBox="1"/>
          <p:nvPr/>
        </p:nvSpPr>
        <p:spPr>
          <a:xfrm>
            <a:off x="442104" y="1327840"/>
            <a:ext cx="76825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Mensalmente, o Participante do PGD deverá: </a:t>
            </a:r>
          </a:p>
          <a:p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Registrar no campo Anotações a evolução dos trabalhos realizados para consecução da entrega sob sua atribuição para monitoramento da chefia. </a:t>
            </a:r>
          </a:p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Clicar em Enviar.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D24B9F-B9AE-F6B7-3813-2139DB6F4E46}"/>
              </a:ext>
            </a:extLst>
          </p:cNvPr>
          <p:cNvSpPr txBox="1"/>
          <p:nvPr/>
        </p:nvSpPr>
        <p:spPr>
          <a:xfrm>
            <a:off x="515576" y="4454633"/>
            <a:ext cx="449220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>
                <a:latin typeface="Poppins" panose="00000500000000000000" pitchFamily="2" charset="0"/>
                <a:cs typeface="Poppins" panose="00000500000000000000" pitchFamily="2" charset="0"/>
              </a:rPr>
              <a:t>NOTA: Os campos Lista de verificação e Anexos poderão ser usados conforme interesse do Participante do PGD e da Chefia Imediata.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87C3E1D-36C7-77B9-BDA0-7455B07409F9}"/>
              </a:ext>
            </a:extLst>
          </p:cNvPr>
          <p:cNvGrpSpPr/>
          <p:nvPr/>
        </p:nvGrpSpPr>
        <p:grpSpPr>
          <a:xfrm>
            <a:off x="5206041" y="2625204"/>
            <a:ext cx="5709284" cy="4080296"/>
            <a:chOff x="3241358" y="2251494"/>
            <a:chExt cx="5709284" cy="4080296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28015CD-9758-D979-584B-716C4BC99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8" t="22025"/>
            <a:stretch/>
          </p:blipFill>
          <p:spPr>
            <a:xfrm>
              <a:off x="3241358" y="2251494"/>
              <a:ext cx="5709284" cy="4080296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1195247-64CE-98E3-8DF9-AAB98F461E82}"/>
                </a:ext>
              </a:extLst>
            </p:cNvPr>
            <p:cNvSpPr/>
            <p:nvPr/>
          </p:nvSpPr>
          <p:spPr>
            <a:xfrm>
              <a:off x="7726440" y="5770786"/>
              <a:ext cx="925854" cy="5610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29860F1-B637-4932-A1A3-82DBE9318FA2}"/>
              </a:ext>
            </a:extLst>
          </p:cNvPr>
          <p:cNvCxnSpPr>
            <a:cxnSpLocks/>
          </p:cNvCxnSpPr>
          <p:nvPr/>
        </p:nvCxnSpPr>
        <p:spPr>
          <a:xfrm flipV="1">
            <a:off x="4037162" y="3183640"/>
            <a:ext cx="147224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: Divisa 13">
            <a:extLst>
              <a:ext uri="{FF2B5EF4-FFF2-40B4-BE49-F238E27FC236}">
                <a16:creationId xmlns:a16="http://schemas.microsoft.com/office/drawing/2014/main" id="{2032AC59-CDEC-7AF1-5D47-5A609621CC1A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DDEF3-6F06-D032-F4B3-3BD41F8D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5CEBCE2-E5A0-E53B-9156-A78EE70B2B47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25F8C8-A899-33A7-5A5B-AF235FC57413}"/>
              </a:ext>
            </a:extLst>
          </p:cNvPr>
          <p:cNvSpPr txBox="1"/>
          <p:nvPr/>
        </p:nvSpPr>
        <p:spPr>
          <a:xfrm>
            <a:off x="1212263" y="314610"/>
            <a:ext cx="619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Conclusão do Plano de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52872F-68C1-055A-E75F-C07A8A74DB6C}"/>
              </a:ext>
            </a:extLst>
          </p:cNvPr>
          <p:cNvSpPr txBox="1"/>
          <p:nvPr/>
        </p:nvSpPr>
        <p:spPr>
          <a:xfrm>
            <a:off x="295455" y="844587"/>
            <a:ext cx="76667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Ao final da vigência do Plano de Trabalho, o Participante do PGD deverá:</a:t>
            </a:r>
          </a:p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Alterar o status do campo Progresso da tarefa para “Concluída”. </a:t>
            </a:r>
          </a:p>
          <a:p>
            <a:pPr marL="342900" indent="-342900">
              <a:buAutoNum type="arabicPeriod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Registrar no campo Comentários os trabalhos realizados e eventuais ocorrências que impactaram no que foi pactuado. </a:t>
            </a:r>
          </a:p>
          <a:p>
            <a:pPr marL="342900" indent="-342900">
              <a:buAutoNum type="arabicPeriod"/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Clicar em enviar.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E236EFD-A9E6-33BB-2B0D-5F08E55E9A3D}"/>
              </a:ext>
            </a:extLst>
          </p:cNvPr>
          <p:cNvGrpSpPr/>
          <p:nvPr/>
        </p:nvGrpSpPr>
        <p:grpSpPr>
          <a:xfrm>
            <a:off x="1384611" y="2128557"/>
            <a:ext cx="5853381" cy="4729443"/>
            <a:chOff x="657764" y="2079303"/>
            <a:chExt cx="5853381" cy="472944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8D30F09-BB38-C06B-53F7-37A8AD2B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764" y="2079303"/>
              <a:ext cx="5853381" cy="2915273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5713B74-9EB2-DDB4-8574-5D785AA01703}"/>
                </a:ext>
              </a:extLst>
            </p:cNvPr>
            <p:cNvSpPr/>
            <p:nvPr/>
          </p:nvSpPr>
          <p:spPr>
            <a:xfrm>
              <a:off x="2631056" y="3907766"/>
              <a:ext cx="1716658" cy="62973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A7BB974-A43F-5AAD-9471-1B033C329BCE}"/>
                </a:ext>
              </a:extLst>
            </p:cNvPr>
            <p:cNvGrpSpPr/>
            <p:nvPr/>
          </p:nvGrpSpPr>
          <p:grpSpPr>
            <a:xfrm>
              <a:off x="753553" y="5047136"/>
              <a:ext cx="5661802" cy="1761610"/>
              <a:chOff x="4080293" y="2278058"/>
              <a:chExt cx="7154273" cy="1876687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34C9695E-50FC-A9E6-FE94-A24982686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0293" y="2278058"/>
                <a:ext cx="7154273" cy="1876687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58261A7C-1C74-1BBF-323E-C056F923916D}"/>
                  </a:ext>
                </a:extLst>
              </p:cNvPr>
              <p:cNvSpPr/>
              <p:nvPr/>
            </p:nvSpPr>
            <p:spPr>
              <a:xfrm>
                <a:off x="9933675" y="3429000"/>
                <a:ext cx="1073632" cy="64344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CF0CE0A8-F309-49CB-0117-8C42E77FF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70" y="3220746"/>
            <a:ext cx="3200847" cy="3258005"/>
          </a:xfrm>
          <a:prstGeom prst="rect">
            <a:avLst/>
          </a:prstGeom>
        </p:spPr>
      </p:pic>
      <p:sp>
        <p:nvSpPr>
          <p:cNvPr id="17" name="Seta: Divisa 16">
            <a:extLst>
              <a:ext uri="{FF2B5EF4-FFF2-40B4-BE49-F238E27FC236}">
                <a16:creationId xmlns:a16="http://schemas.microsoft.com/office/drawing/2014/main" id="{33275395-4B5F-CF8B-940F-1CC93DEB1517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1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1E9EFFD-5CCF-FAAB-6E85-993CE97B203C}"/>
              </a:ext>
            </a:extLst>
          </p:cNvPr>
          <p:cNvSpPr txBox="1"/>
          <p:nvPr/>
        </p:nvSpPr>
        <p:spPr>
          <a:xfrm>
            <a:off x="1337186" y="284150"/>
            <a:ext cx="5938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Tipos de visualização no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pt-B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1) </a:t>
            </a:r>
            <a:r>
              <a:rPr lang="pt-BR" sz="16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Grade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EEDE188F-C8EF-56B2-01EB-828709D049DB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481AAB-CA28-748E-E31D-B5E2DE4E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1" y="1145924"/>
            <a:ext cx="7855975" cy="5581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00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: Divisa 7">
            <a:extLst>
              <a:ext uri="{FF2B5EF4-FFF2-40B4-BE49-F238E27FC236}">
                <a16:creationId xmlns:a16="http://schemas.microsoft.com/office/drawing/2014/main" id="{EEDE188F-C8EF-56B2-01EB-828709D049DB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25DEC3-5C28-6A66-D134-7A922FA4F49D}"/>
              </a:ext>
            </a:extLst>
          </p:cNvPr>
          <p:cNvSpPr txBox="1"/>
          <p:nvPr/>
        </p:nvSpPr>
        <p:spPr>
          <a:xfrm>
            <a:off x="1337186" y="284150"/>
            <a:ext cx="5938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Tipos de visualização no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pt-B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1) </a:t>
            </a:r>
            <a:r>
              <a:rPr lang="pt-BR" sz="16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Quadro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6FAFFE-02FC-07F8-759C-6888F0DDA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93" y="1336477"/>
            <a:ext cx="8296791" cy="4959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043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 l="8133" t="17709" r="65278" b="19333"/>
          <a:stretch/>
        </p:blipFill>
        <p:spPr>
          <a:xfrm>
            <a:off x="11202633" y="170303"/>
            <a:ext cx="823467" cy="9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A8477E-7763-B030-BFCD-49104EA5CD15}"/>
              </a:ext>
            </a:extLst>
          </p:cNvPr>
          <p:cNvSpPr txBox="1"/>
          <p:nvPr/>
        </p:nvSpPr>
        <p:spPr>
          <a:xfrm>
            <a:off x="361997" y="558777"/>
            <a:ext cx="110381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3600" b="1" dirty="0">
                <a:solidFill>
                  <a:srgbClr val="002060"/>
                </a:solidFill>
                <a:latin typeface="Poppins" charset="0"/>
                <a:cs typeface="Poppins" charset="0"/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382D4D-64F6-00D8-2827-D2C8B868E19D}"/>
              </a:ext>
            </a:extLst>
          </p:cNvPr>
          <p:cNvSpPr txBox="1"/>
          <p:nvPr/>
        </p:nvSpPr>
        <p:spPr>
          <a:xfrm>
            <a:off x="1321415" y="2299537"/>
            <a:ext cx="8845139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Orientar os participantes quanto ao uso da ferramenta Microsoft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Planner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no contexto do PGD.</a:t>
            </a:r>
          </a:p>
          <a:p>
            <a:endParaRPr lang="pt-BR" sz="1800" dirty="0">
              <a:solidFill>
                <a:schemeClr val="accent5">
                  <a:lumMod val="50000"/>
                </a:schemeClr>
              </a:solidFill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r>
              <a:rPr lang="pt-BR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Com o </a:t>
            </a:r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Planner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, a equipe pode se manter organizada, atribuir tarefas e os gestores podem acompanhar o progresso das atividades pactuadas nos Planos de Trabalho com mais facilidade. </a:t>
            </a:r>
          </a:p>
        </p:txBody>
      </p:sp>
      <p:pic>
        <p:nvPicPr>
          <p:cNvPr id="8" name="Gráfico 7" descr="Na mosca com preenchimento sólido">
            <a:extLst>
              <a:ext uri="{FF2B5EF4-FFF2-40B4-BE49-F238E27FC236}">
                <a16:creationId xmlns:a16="http://schemas.microsoft.com/office/drawing/2014/main" id="{CE8D4069-EC55-EDA2-EF1F-40F913DCE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1136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1E9EFFD-5CCF-FAAB-6E85-993CE97B203C}"/>
              </a:ext>
            </a:extLst>
          </p:cNvPr>
          <p:cNvSpPr txBox="1"/>
          <p:nvPr/>
        </p:nvSpPr>
        <p:spPr>
          <a:xfrm>
            <a:off x="1337186" y="284150"/>
            <a:ext cx="5938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Tipos de visualização no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pt-B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1) </a:t>
            </a:r>
            <a:r>
              <a:rPr lang="pt-BR" sz="16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EEDE188F-C8EF-56B2-01EB-828709D049DB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D56957-0C8C-64E5-E561-C5274A68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3" y="1428062"/>
            <a:ext cx="8875634" cy="5223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07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1E9EFFD-5CCF-FAAB-6E85-993CE97B203C}"/>
              </a:ext>
            </a:extLst>
          </p:cNvPr>
          <p:cNvSpPr txBox="1"/>
          <p:nvPr/>
        </p:nvSpPr>
        <p:spPr>
          <a:xfrm>
            <a:off x="1337186" y="284150"/>
            <a:ext cx="5938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Tipos de visualização no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pt-B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600" dirty="0">
                <a:latin typeface="Poppins" panose="00000500000000000000" pitchFamily="2" charset="0"/>
                <a:cs typeface="Poppins" panose="00000500000000000000" pitchFamily="2" charset="0"/>
              </a:rPr>
              <a:t>1) </a:t>
            </a:r>
            <a:r>
              <a:rPr lang="pt-BR" sz="16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Gráficos</a:t>
            </a: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EEDE188F-C8EF-56B2-01EB-828709D049DB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67FCBD-D228-8B8E-C248-99A99680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3" y="1252811"/>
            <a:ext cx="8327923" cy="5467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77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14B9-B29C-793C-34DF-B4C6B51D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B2AEAE1-91DD-B701-CDB0-3558224B9B91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6D18BC-B9DA-DC27-82D5-278D365FABCB}"/>
              </a:ext>
            </a:extLst>
          </p:cNvPr>
          <p:cNvSpPr txBox="1"/>
          <p:nvPr/>
        </p:nvSpPr>
        <p:spPr>
          <a:xfrm>
            <a:off x="1313372" y="353683"/>
            <a:ext cx="6198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Com o plano concluído, o participante do PGD deverá:</a:t>
            </a:r>
          </a:p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1. Clicar em Opções da Guia Plano de Entregas PGD e selecionar a opção “Abrir no navegador"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81C106-D22C-163D-C8FF-165CDE52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57" y="1889184"/>
            <a:ext cx="8042995" cy="3970193"/>
          </a:xfrm>
          <a:prstGeom prst="rect">
            <a:avLst/>
          </a:prstGeom>
        </p:spPr>
      </p:pic>
      <p:sp>
        <p:nvSpPr>
          <p:cNvPr id="7" name="Seta: Divisa 6">
            <a:extLst>
              <a:ext uri="{FF2B5EF4-FFF2-40B4-BE49-F238E27FC236}">
                <a16:creationId xmlns:a16="http://schemas.microsoft.com/office/drawing/2014/main" id="{3E48DE80-003E-EAB1-7F40-C84974CF3079}"/>
              </a:ext>
            </a:extLst>
          </p:cNvPr>
          <p:cNvSpPr/>
          <p:nvPr/>
        </p:nvSpPr>
        <p:spPr>
          <a:xfrm>
            <a:off x="515576" y="35368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6926-6CAE-8A3A-BDEC-42CD1B4B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A0E80F-3782-9CAC-6422-91F2B7B82510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895BC4-E1BA-6FE9-C0E6-5AE4C144311C}"/>
              </a:ext>
            </a:extLst>
          </p:cNvPr>
          <p:cNvSpPr txBox="1"/>
          <p:nvPr/>
        </p:nvSpPr>
        <p:spPr>
          <a:xfrm>
            <a:off x="166058" y="269951"/>
            <a:ext cx="7670251" cy="75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2. Com o Plano aberto no formato de site, clicar na seta (para baixo) ao lado de Plano de Entregas PGD: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AC26B9-9EDB-9CA4-C504-12BA527FB3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196838" y="3429000"/>
            <a:ext cx="2353158" cy="802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E34B73B-EC1F-7E73-897D-DFFAA21A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6" y="1490203"/>
            <a:ext cx="8694075" cy="4087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237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CAF5-453E-6B18-89C7-CA6332EE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BABD45-523C-5AC2-46AF-B1AF333F27E4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A51B51-7DB8-7A16-5380-20E9A4FD8CC7}"/>
              </a:ext>
            </a:extLst>
          </p:cNvPr>
          <p:cNvSpPr txBox="1"/>
          <p:nvPr/>
        </p:nvSpPr>
        <p:spPr>
          <a:xfrm>
            <a:off x="166058" y="269951"/>
            <a:ext cx="76702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c) Ao exportar o relatório em Excel, é importante observar as colunas que serão mais relevantes para a avaliação das atividades executadas durante o ciclo do Plano de Trabalho. Sendo assim, aquelas que não forem utilizadas, devem ser excluídas do seu relatório.</a:t>
            </a: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t-BR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6A47C1C-29E1-9A1B-3DDC-E775334E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196838" y="3429000"/>
            <a:ext cx="2353158" cy="802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3B45F1-FD38-44DA-DCDE-7CEB95FD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5" y="1356411"/>
            <a:ext cx="8578703" cy="4499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A999C5-4961-E417-AE52-B1962A681BEB}"/>
              </a:ext>
            </a:extLst>
          </p:cNvPr>
          <p:cNvSpPr txBox="1"/>
          <p:nvPr/>
        </p:nvSpPr>
        <p:spPr>
          <a:xfrm>
            <a:off x="265055" y="5856165"/>
            <a:ext cx="8128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d) Salvar o arquivo em Excel para mantê-lo como backup para futuras consultas</a:t>
            </a:r>
          </a:p>
          <a:p>
            <a:endParaRPr lang="pt-BR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e) E por fim, convertê-lo para o formato PDF (O SEI aceita apenas documentos externos em PDF)</a:t>
            </a:r>
          </a:p>
        </p:txBody>
      </p:sp>
    </p:spTree>
    <p:extLst>
      <p:ext uri="{BB962C8B-B14F-4D97-AF65-F5344CB8AC3E}">
        <p14:creationId xmlns:p14="http://schemas.microsoft.com/office/powerpoint/2010/main" val="12278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441A6-0F35-886C-7B6E-6C54AAA8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79EF10-D5AF-85BB-743F-908FD621AD47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E9511A-8D29-A6D2-2518-D124A9A4CD09}"/>
              </a:ext>
            </a:extLst>
          </p:cNvPr>
          <p:cNvSpPr txBox="1"/>
          <p:nvPr/>
        </p:nvSpPr>
        <p:spPr>
          <a:xfrm>
            <a:off x="278201" y="414393"/>
            <a:ext cx="82168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d) Ao abrir a planilha Excel, filtrar suas entregas na coluna F “Atribuído a”. </a:t>
            </a:r>
          </a:p>
          <a:p>
            <a:r>
              <a:rPr lang="pt-BR" sz="1400" dirty="0" err="1">
                <a:latin typeface="Poppins" panose="00000500000000000000" pitchFamily="2" charset="0"/>
                <a:cs typeface="Poppins" panose="00000500000000000000" pitchFamily="2" charset="0"/>
              </a:rPr>
              <a:t>Obs</a:t>
            </a:r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: sugerimos limpar o relatório excluindo colunas desnecessárias e mantendo apenas aquelas que serão pertinentes para a avaliação do PT.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F708B2-CE2E-1F5D-3AC9-C6DB1FF0911E}"/>
              </a:ext>
            </a:extLst>
          </p:cNvPr>
          <p:cNvSpPr txBox="1"/>
          <p:nvPr/>
        </p:nvSpPr>
        <p:spPr>
          <a:xfrm>
            <a:off x="278200" y="3667375"/>
            <a:ext cx="7846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e) Salvar o arquivo em Excel para mantê-lo como backup para futuras consultas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91B8894-781B-97EC-7A36-791099BAD5D1}"/>
              </a:ext>
            </a:extLst>
          </p:cNvPr>
          <p:cNvGrpSpPr/>
          <p:nvPr/>
        </p:nvGrpSpPr>
        <p:grpSpPr>
          <a:xfrm>
            <a:off x="278200" y="1287076"/>
            <a:ext cx="9618453" cy="2141924"/>
            <a:chOff x="278201" y="1048702"/>
            <a:chExt cx="9618453" cy="214192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481C55D-A9B4-2F81-E36E-92EC6E53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201" y="1048702"/>
              <a:ext cx="9618453" cy="21419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1A93947-F14A-448D-E267-D61D3BDB4ACC}"/>
                </a:ext>
              </a:extLst>
            </p:cNvPr>
            <p:cNvSpPr/>
            <p:nvPr/>
          </p:nvSpPr>
          <p:spPr>
            <a:xfrm>
              <a:off x="4541153" y="1914755"/>
              <a:ext cx="925854" cy="56100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2ABE2231-E230-41EE-B6E9-9DAF8BE8E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02" y="4213527"/>
            <a:ext cx="7516274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694F9B7-B313-5209-8E0B-A429082ABC9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819500" y="4079835"/>
            <a:ext cx="2353158" cy="802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5EC40EA-F413-78C4-7F99-0A5B86508E42}"/>
              </a:ext>
            </a:extLst>
          </p:cNvPr>
          <p:cNvSpPr txBox="1"/>
          <p:nvPr/>
        </p:nvSpPr>
        <p:spPr>
          <a:xfrm>
            <a:off x="243286" y="6117704"/>
            <a:ext cx="11354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g) Após salvar o relatório em PDF, anexar como documento externo na etapa de avaliação do seu Plano de Trabalho no SEI.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12FF5A-E6D8-A1A4-448E-81C5F29E9584}"/>
              </a:ext>
            </a:extLst>
          </p:cNvPr>
          <p:cNvSpPr txBox="1"/>
          <p:nvPr/>
        </p:nvSpPr>
        <p:spPr>
          <a:xfrm>
            <a:off x="243286" y="5551425"/>
            <a:ext cx="11432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oppins" panose="00000500000000000000" pitchFamily="2" charset="0"/>
                <a:cs typeface="Poppins" panose="00000500000000000000" pitchFamily="2" charset="0"/>
              </a:rPr>
              <a:t>f) E por fim, convertê-lo para o formato PDF (O SEI aceita apenas documentos externos em PDF) </a:t>
            </a:r>
          </a:p>
          <a:p>
            <a:r>
              <a:rPr lang="pt-BR" sz="1400" dirty="0">
                <a:solidFill>
                  <a:srgbClr val="FF0000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*verificar slides 16 e 17 do Material de Apoio PGD – SEI (Material de Apoio PGD - SEI (Tutorial Avaliação do Plano de Trabalho)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6DFE5D-8C14-7118-A50E-491344CA718D}"/>
              </a:ext>
            </a:extLst>
          </p:cNvPr>
          <p:cNvSpPr txBox="1"/>
          <p:nvPr/>
        </p:nvSpPr>
        <p:spPr>
          <a:xfrm>
            <a:off x="243286" y="6420806"/>
            <a:ext cx="1160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*verificar slides 16 e 17 do Material de Apoio PGD – SEI (Material de Apoio PGD - SEI (Tutorial Avaliação do Plano de Trabalho)</a:t>
            </a:r>
          </a:p>
        </p:txBody>
      </p:sp>
    </p:spTree>
    <p:extLst>
      <p:ext uri="{BB962C8B-B14F-4D97-AF65-F5344CB8AC3E}">
        <p14:creationId xmlns:p14="http://schemas.microsoft.com/office/powerpoint/2010/main" val="383352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1C681B-80BA-0639-7B7F-7B4C9452EA7D}"/>
              </a:ext>
            </a:extLst>
          </p:cNvPr>
          <p:cNvSpPr txBox="1"/>
          <p:nvPr/>
        </p:nvSpPr>
        <p:spPr>
          <a:xfrm>
            <a:off x="4204447" y="278058"/>
            <a:ext cx="189155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Ciclo PGD</a:t>
            </a:r>
            <a:endParaRPr lang="pt-BR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FBADA0F-8954-0F49-4B55-AEE128058AE3}"/>
              </a:ext>
            </a:extLst>
          </p:cNvPr>
          <p:cNvGraphicFramePr/>
          <p:nvPr/>
        </p:nvGraphicFramePr>
        <p:xfrm>
          <a:off x="1247586" y="10221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91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7A55-1114-30E9-86FC-C973257F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C6B0530-20B2-8B93-5DE9-D0A63088581A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4A5B22-BFF2-FD27-B87F-42D28C12ACB3}"/>
              </a:ext>
            </a:extLst>
          </p:cNvPr>
          <p:cNvSpPr txBox="1"/>
          <p:nvPr/>
        </p:nvSpPr>
        <p:spPr>
          <a:xfrm>
            <a:off x="1355101" y="2646250"/>
            <a:ext cx="6486311" cy="135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Recomendamos a leitura das Bases de Conhecimento no SEI:</a:t>
            </a:r>
          </a:p>
          <a:p>
            <a:pPr algn="just">
              <a:lnSpc>
                <a:spcPct val="150000"/>
              </a:lnSpc>
            </a:pPr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- Pessoal: Plano e Entregas da Unidade de Execução – PGD</a:t>
            </a:r>
          </a:p>
          <a:p>
            <a:pPr algn="just">
              <a:lnSpc>
                <a:spcPct val="150000"/>
              </a:lnSpc>
            </a:pPr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- Pessoal: Plano de Trabalho do Participante - PGD</a:t>
            </a:r>
          </a:p>
        </p:txBody>
      </p:sp>
      <p:pic>
        <p:nvPicPr>
          <p:cNvPr id="4" name="Gráfico 3" descr="Megafone1 estrutura de tópicos">
            <a:extLst>
              <a:ext uri="{FF2B5EF4-FFF2-40B4-BE49-F238E27FC236}">
                <a16:creationId xmlns:a16="http://schemas.microsoft.com/office/drawing/2014/main" id="{F2E6F594-67E3-1F17-A487-EA076039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564" y="746938"/>
            <a:ext cx="1379473" cy="137947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0FA4E9-3746-7D01-2236-4CCE48D35611}"/>
              </a:ext>
            </a:extLst>
          </p:cNvPr>
          <p:cNvSpPr txBox="1"/>
          <p:nvPr/>
        </p:nvSpPr>
        <p:spPr>
          <a:xfrm>
            <a:off x="2601158" y="1252008"/>
            <a:ext cx="619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+ MATERIAIS DE CONSULTA:</a:t>
            </a:r>
          </a:p>
        </p:txBody>
      </p:sp>
    </p:spTree>
    <p:extLst>
      <p:ext uri="{BB962C8B-B14F-4D97-AF65-F5344CB8AC3E}">
        <p14:creationId xmlns:p14="http://schemas.microsoft.com/office/powerpoint/2010/main" val="89021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/>
        </p:nvSpPr>
        <p:spPr>
          <a:xfrm>
            <a:off x="2920353" y="495255"/>
            <a:ext cx="10898139" cy="3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70000"/>
              </a:lnSpc>
              <a:buClr>
                <a:srgbClr val="FA0202"/>
              </a:buClr>
              <a:buSzPts val="3800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Percurso de Aprendizagem do PGD </a:t>
            </a:r>
          </a:p>
        </p:txBody>
      </p:sp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 l="8133" t="17709" r="65278" b="19333"/>
          <a:stretch/>
        </p:blipFill>
        <p:spPr>
          <a:xfrm>
            <a:off x="11202633" y="170303"/>
            <a:ext cx="823467" cy="9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474A0D-55E3-456B-5F74-AA584C477A5F}"/>
              </a:ext>
            </a:extLst>
          </p:cNvPr>
          <p:cNvSpPr txBox="1"/>
          <p:nvPr/>
        </p:nvSpPr>
        <p:spPr>
          <a:xfrm>
            <a:off x="2274903" y="6374869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Curso: Programa de Gestão e Desempenho, Tópico: Origens do PGD (fiocruz.br)</a:t>
            </a:r>
            <a:endParaRPr lang="pt-BR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DE26EA-0306-C552-778C-EC05E656A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22" y="972712"/>
            <a:ext cx="10000913" cy="52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/>
        </p:nvSpPr>
        <p:spPr>
          <a:xfrm>
            <a:off x="507696" y="2483834"/>
            <a:ext cx="3318732" cy="304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40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Dúvidas? </a:t>
            </a:r>
            <a:endParaRPr lang="pt-BR" sz="4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SzPts val="800"/>
            </a:pPr>
            <a:endParaRPr lang="pt-BR" sz="2400">
              <a:solidFill>
                <a:srgbClr val="FFFFFF"/>
              </a:solidFill>
              <a:latin typeface="Poppins" panose="00000500000000000000" pitchFamily="2" charset="0"/>
              <a:ea typeface="Poppins Light"/>
              <a:cs typeface="Poppins" panose="00000500000000000000" pitchFamily="2" charset="0"/>
              <a:sym typeface="Poppins Light"/>
            </a:endParaRPr>
          </a:p>
          <a:p>
            <a:pPr>
              <a:lnSpc>
                <a:spcPct val="120000"/>
              </a:lnSpc>
              <a:buSzPts val="800"/>
            </a:pPr>
            <a:endParaRPr lang="pt-BR" sz="2400">
              <a:solidFill>
                <a:srgbClr val="FFFFFF"/>
              </a:solidFill>
              <a:latin typeface="Poppins" panose="00000500000000000000" pitchFamily="2" charset="0"/>
              <a:ea typeface="Poppins Light"/>
              <a:cs typeface="Poppins" panose="00000500000000000000" pitchFamily="2" charset="0"/>
              <a:sym typeface="Poppins Light"/>
            </a:endParaRPr>
          </a:p>
          <a:p>
            <a:pPr>
              <a:lnSpc>
                <a:spcPct val="120000"/>
              </a:lnSpc>
              <a:buSzPts val="800"/>
            </a:pPr>
            <a:endParaRPr lang="pt-BR" sz="2400">
              <a:solidFill>
                <a:srgbClr val="FFFFFF"/>
              </a:solidFill>
              <a:latin typeface="Poppins" panose="00000500000000000000" pitchFamily="2" charset="0"/>
              <a:ea typeface="Poppins Light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1600" u="sng">
                <a:solidFill>
                  <a:srgbClr val="FFFFFF"/>
                </a:solidFill>
                <a:latin typeface="Poppins" panose="00000500000000000000" pitchFamily="2" charset="0"/>
                <a:ea typeface="Poppins Light"/>
                <a:cs typeface="Poppins" panose="00000500000000000000" pitchFamily="2" charset="0"/>
                <a:sym typeface="Poppins Light"/>
              </a:rPr>
              <a:t>pgd@fiocruz.br</a:t>
            </a:r>
            <a:endParaRPr lang="pt-BR" sz="1600" u="sng">
              <a:solidFill>
                <a:srgbClr val="FFFFFF"/>
              </a:solidFill>
              <a:latin typeface="Poppins" panose="00000500000000000000" pitchFamily="2" charset="0"/>
              <a:ea typeface="Poppins Light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cogepeatende@fiocruz.br</a:t>
            </a:r>
            <a:endParaRPr lang="pt-BR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r>
              <a:rPr lang="pt-BR" sz="14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 Light"/>
              </a:rPr>
              <a:t>(21) 3836-2213</a:t>
            </a:r>
            <a:endParaRPr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36" name="Google Shape;3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4867" y="4747"/>
            <a:ext cx="2087132" cy="2013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5;p48">
            <a:extLst>
              <a:ext uri="{FF2B5EF4-FFF2-40B4-BE49-F238E27FC236}">
                <a16:creationId xmlns:a16="http://schemas.microsoft.com/office/drawing/2014/main" id="{632903D4-BED3-2E39-0526-A53F67E850D0}"/>
              </a:ext>
            </a:extLst>
          </p:cNvPr>
          <p:cNvSpPr txBox="1"/>
          <p:nvPr/>
        </p:nvSpPr>
        <p:spPr>
          <a:xfrm>
            <a:off x="3118344" y="1416778"/>
            <a:ext cx="2627697" cy="83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20000"/>
              </a:lnSpc>
              <a:buClr>
                <a:srgbClr val="FFFFFF"/>
              </a:buClr>
              <a:buSzPts val="800"/>
            </a:pPr>
            <a:endParaRPr lang="pt-BR" sz="4267">
              <a:solidFill>
                <a:srgbClr val="FFFFFF"/>
              </a:solidFill>
              <a:latin typeface="+mj-lt"/>
              <a:cs typeface="Poppins Light"/>
            </a:endParaRPr>
          </a:p>
        </p:txBody>
      </p:sp>
      <p:pic>
        <p:nvPicPr>
          <p:cNvPr id="6" name="Gráfico 5" descr="Setas de Divisão com preenchimento sólido">
            <a:extLst>
              <a:ext uri="{FF2B5EF4-FFF2-40B4-BE49-F238E27FC236}">
                <a16:creationId xmlns:a16="http://schemas.microsoft.com/office/drawing/2014/main" id="{6C0D49E7-56C3-AE33-370B-D3BC1314E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310081" y="3429000"/>
            <a:ext cx="937470" cy="9374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01CFF0-F8CF-5F10-9C11-F0B9B00A4012}"/>
              </a:ext>
            </a:extLst>
          </p:cNvPr>
          <p:cNvSpPr txBox="1"/>
          <p:nvPr/>
        </p:nvSpPr>
        <p:spPr>
          <a:xfrm>
            <a:off x="7010401" y="6599337"/>
            <a:ext cx="5093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2">
                    <a:lumMod val="9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Material elaborado por Alexandre Mattos e Maria Carolina Sousa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36BF4F-5F16-A61C-6AE6-D3B1C0300A06}"/>
              </a:ext>
            </a:extLst>
          </p:cNvPr>
          <p:cNvSpPr txBox="1"/>
          <p:nvPr/>
        </p:nvSpPr>
        <p:spPr>
          <a:xfrm>
            <a:off x="982939" y="350589"/>
            <a:ext cx="7390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Fluxo de Elaboração do Plano de Entregas e Plano de Trabalho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759C2D-BDE5-E15B-365E-B359A67BE5EA}"/>
              </a:ext>
            </a:extLst>
          </p:cNvPr>
          <p:cNvSpPr txBox="1"/>
          <p:nvPr/>
        </p:nvSpPr>
        <p:spPr>
          <a:xfrm>
            <a:off x="629237" y="1118370"/>
            <a:ext cx="7249108" cy="28033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050" b="1" dirty="0">
                <a:latin typeface="Poppins"/>
                <a:cs typeface="Poppins"/>
              </a:rPr>
              <a:t>1. Plano de Entregas </a:t>
            </a:r>
            <a:endParaRPr lang="pt-BR" sz="1050" dirty="0">
              <a:latin typeface="Poppins"/>
              <a:cs typeface="Poppins"/>
            </a:endParaRPr>
          </a:p>
          <a:p>
            <a:pPr algn="just"/>
            <a:endParaRPr lang="pt-BR" sz="1067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456565" indent="-456565">
              <a:buFont typeface="Wingdings"/>
              <a:buChar char="Ø"/>
            </a:pPr>
            <a:r>
              <a:rPr lang="pt-BR" sz="1050" i="1" dirty="0">
                <a:latin typeface="Poppins"/>
                <a:ea typeface="Calibri"/>
                <a:cs typeface="Poppins"/>
              </a:rPr>
              <a:t>A Unidade Instituidora deverá orientar as Unidades de Execução na elaboração de seus planos de entregas considerando as diretrizes discutidas internamente e em consonância com o Ato Normativo Fiocruz e o arcabouço normativo vigente;</a:t>
            </a:r>
          </a:p>
          <a:p>
            <a:pPr marL="456565" indent="-456565">
              <a:buFont typeface="Wingdings"/>
              <a:buChar char="Ø"/>
            </a:pPr>
            <a:endParaRPr lang="pt-BR" sz="1067" i="1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456565" indent="-456565">
              <a:buFont typeface="Wingdings"/>
              <a:buChar char="Ø"/>
            </a:pPr>
            <a:r>
              <a:rPr lang="pt-BR" sz="1050" i="1" dirty="0">
                <a:latin typeface="Poppins"/>
                <a:ea typeface="Calibri"/>
                <a:cs typeface="Poppins"/>
              </a:rPr>
              <a:t>A Chefia da Unidade de Execução deverá acessar o Sistema SEI e localizar o processo eletrônico de instituição do PGD em sua unidade; criar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se não tiver, uma equipe no </a:t>
            </a:r>
            <a:r>
              <a:rPr lang="pt-BR" sz="1050" b="0" i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Microsoft Teams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 adicionar os membros de sua equipe</a:t>
            </a:r>
            <a:r>
              <a:rPr lang="pt-BR" sz="1050" i="1" dirty="0">
                <a:latin typeface="Poppins"/>
                <a:ea typeface="Calibri"/>
                <a:cs typeface="Poppins"/>
              </a:rPr>
              <a:t>;</a:t>
            </a:r>
          </a:p>
          <a:p>
            <a:pPr marL="456565" indent="-456565">
              <a:buFont typeface="Wingdings"/>
              <a:buChar char="Ø"/>
            </a:pPr>
            <a:endParaRPr lang="pt-BR" sz="1067" i="1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456565" indent="-456565">
              <a:buFont typeface="Wingdings"/>
              <a:buChar char="Ø"/>
            </a:pPr>
            <a:r>
              <a:rPr lang="pt-BR" sz="1050" i="1" dirty="0">
                <a:latin typeface="Poppins"/>
                <a:ea typeface="Calibri"/>
                <a:cs typeface="Poppins"/>
              </a:rPr>
              <a:t>A Chefia da Unidade da Execução deverá orientar os Participantes do PGD de sua equipe na elaboração dos planos de trabalho e transcrição das informações para o aplicativo </a:t>
            </a:r>
            <a:r>
              <a:rPr lang="pt-BR" sz="1050" i="1" dirty="0" err="1">
                <a:latin typeface="Poppins"/>
                <a:ea typeface="Calibri"/>
                <a:cs typeface="Poppins"/>
              </a:rPr>
              <a:t>Tasks</a:t>
            </a:r>
            <a:r>
              <a:rPr lang="pt-BR" sz="1050" i="1" dirty="0">
                <a:latin typeface="Poppins"/>
                <a:ea typeface="Calibri"/>
                <a:cs typeface="Poppins"/>
              </a:rPr>
              <a:t> </a:t>
            </a:r>
            <a:r>
              <a:rPr lang="pt-BR" sz="1050" i="1" dirty="0" err="1">
                <a:latin typeface="Poppins"/>
                <a:ea typeface="Calibri"/>
                <a:cs typeface="Poppins"/>
              </a:rPr>
              <a:t>by</a:t>
            </a:r>
            <a:r>
              <a:rPr lang="pt-BR" sz="1050" i="1" dirty="0">
                <a:latin typeface="Poppins"/>
                <a:ea typeface="Calibri"/>
                <a:cs typeface="Poppins"/>
              </a:rPr>
              <a:t> </a:t>
            </a:r>
            <a:r>
              <a:rPr lang="pt-BR" sz="1050" i="1" dirty="0" err="1">
                <a:latin typeface="Poppins"/>
                <a:ea typeface="Calibri"/>
                <a:cs typeface="Poppins"/>
              </a:rPr>
              <a:t>Planner</a:t>
            </a:r>
            <a:r>
              <a:rPr lang="pt-BR" sz="1050" i="1" dirty="0">
                <a:latin typeface="Poppins"/>
                <a:ea typeface="Calibri"/>
                <a:cs typeface="Poppins"/>
              </a:rPr>
              <a:t> e </a:t>
            </a:r>
            <a:r>
              <a:rPr lang="pt-BR" sz="1050" i="1" dirty="0" err="1">
                <a:latin typeface="Poppins"/>
                <a:ea typeface="Calibri"/>
                <a:cs typeface="Poppins"/>
              </a:rPr>
              <a:t>To</a:t>
            </a:r>
            <a:r>
              <a:rPr lang="pt-BR" sz="1050" i="1" dirty="0">
                <a:latin typeface="Poppins"/>
                <a:ea typeface="Calibri"/>
                <a:cs typeface="Poppins"/>
              </a:rPr>
              <a:t> do. As orientações e recomendações constam da Base de Conhecimento Gestão do PGD – Plano de Trabalho do Participante e de Nota Técnica PGD.</a:t>
            </a:r>
          </a:p>
          <a:p>
            <a:endParaRPr lang="pt-BR" sz="1333" dirty="0">
              <a:ea typeface="Calibri"/>
            </a:endParaRPr>
          </a:p>
          <a:p>
            <a:endParaRPr lang="pt-BR" sz="1333" dirty="0">
              <a:ea typeface="Calibr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7F038CA-9CF5-0DF0-C6B6-FBC13855DF96}"/>
              </a:ext>
            </a:extLst>
          </p:cNvPr>
          <p:cNvSpPr/>
          <p:nvPr/>
        </p:nvSpPr>
        <p:spPr>
          <a:xfrm>
            <a:off x="554182" y="1039090"/>
            <a:ext cx="7619999" cy="26521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489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CCB3FD-2B6D-602F-32C4-659A7E1A412D}"/>
              </a:ext>
            </a:extLst>
          </p:cNvPr>
          <p:cNvSpPr txBox="1"/>
          <p:nvPr/>
        </p:nvSpPr>
        <p:spPr>
          <a:xfrm>
            <a:off x="554182" y="4001046"/>
            <a:ext cx="1054643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latin typeface="Poppins" panose="00000500000000000000" pitchFamily="2" charset="0"/>
                <a:cs typeface="Poppins" panose="00000500000000000000" pitchFamily="2" charset="0"/>
              </a:rPr>
              <a:t>2. Plano de Trabalho</a:t>
            </a:r>
          </a:p>
          <a:p>
            <a:pPr marL="228594" indent="-228594" algn="just">
              <a:buFont typeface="Wingdings"/>
              <a:buChar char="§"/>
            </a:pPr>
            <a:endParaRPr lang="pt-BR" sz="1050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228594" indent="-228594" algn="just">
              <a:buFont typeface="Wingdings"/>
              <a:buChar char="Ø"/>
            </a:pPr>
            <a:r>
              <a:rPr lang="pt-BR" sz="1050" i="1" dirty="0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O Participante do PGD deverá acessar o Sistema SEI e localizar o processo eletrônico Gestão do PGD – Plano de Entregas da Unidade de Execução em que está alocado. </a:t>
            </a:r>
          </a:p>
          <a:p>
            <a:pPr marL="228594" indent="-228594" algn="just">
              <a:buFont typeface="Wingdings"/>
              <a:buChar char="Ø"/>
            </a:pPr>
            <a:endParaRPr lang="pt-BR" sz="1050" i="1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228594" indent="-228594" algn="just">
              <a:buFont typeface="Wingdings"/>
              <a:buChar char="Ø"/>
            </a:pPr>
            <a:r>
              <a:rPr lang="pt-BR" sz="1050" i="1" dirty="0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Na sequência, incluirá documento interno PGD Termo de Ciência e Responsabilidade (TCR) e ajustará o conteúdo conforme pactuação com o chefe imediato. </a:t>
            </a:r>
            <a:r>
              <a:rPr lang="pt-BR" sz="1050" b="1" i="1" dirty="0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(após pactuação, se houver necessidade, o TCR pode ser repactuado a qualquer momento nos casos em que houver alterações: (i) nos termos estabelecidos entre chefia e participante  ou (</a:t>
            </a:r>
            <a:r>
              <a:rPr lang="pt-BR" sz="1050" b="1" i="1" dirty="0" err="1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ii</a:t>
            </a:r>
            <a:r>
              <a:rPr lang="pt-BR" sz="1050" b="1" i="1" dirty="0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) atualizações normativas do programa.</a:t>
            </a:r>
          </a:p>
          <a:p>
            <a:pPr marL="228594" indent="-228594" algn="just">
              <a:buFont typeface="Wingdings"/>
              <a:buChar char="Ø"/>
            </a:pPr>
            <a:endParaRPr lang="pt-BR" sz="1050" i="1" dirty="0"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228594" indent="-228594" algn="just">
              <a:buFont typeface="Wingdings"/>
              <a:buChar char="Ø"/>
            </a:pPr>
            <a:r>
              <a:rPr lang="pt-BR" sz="1050" i="1" dirty="0"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O Chefe da Unidade da Execução deverá informar a unidade instituidora a finalização da pactuação dos planos de trabalho por e-mail. A Unidade Instituidora irá consolidar as informações de todas as unidades de execução e irá informar o número de planos de trabalho pactuados e períodos de vigência à Cogepe por e-mail (pgd@fiocruz.br) para atualização de controles PGD Fiocruz.</a:t>
            </a:r>
          </a:p>
        </p:txBody>
      </p:sp>
    </p:spTree>
    <p:extLst>
      <p:ext uri="{BB962C8B-B14F-4D97-AF65-F5344CB8AC3E}">
        <p14:creationId xmlns:p14="http://schemas.microsoft.com/office/powerpoint/2010/main" val="409212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2CC5124-217B-89D1-037A-FE5C0260919C}"/>
              </a:ext>
            </a:extLst>
          </p:cNvPr>
          <p:cNvSpPr txBox="1"/>
          <p:nvPr/>
        </p:nvSpPr>
        <p:spPr>
          <a:xfrm>
            <a:off x="1272648" y="963272"/>
            <a:ext cx="5668565" cy="40011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just"/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O que é </a:t>
            </a:r>
            <a:r>
              <a:rPr lang="pt-BR" b="1">
                <a:latin typeface="Poppins" panose="00000500000000000000" pitchFamily="2" charset="0"/>
                <a:cs typeface="Poppins" panose="00000500000000000000" pitchFamily="2" charset="0"/>
              </a:rPr>
              <a:t>Plano de Trabalho</a:t>
            </a:r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 do participante? </a:t>
            </a: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3F3ADCB7-4C12-15A7-6BF2-6A819601A10D}"/>
              </a:ext>
            </a:extLst>
          </p:cNvPr>
          <p:cNvSpPr/>
          <p:nvPr/>
        </p:nvSpPr>
        <p:spPr>
          <a:xfrm>
            <a:off x="575961" y="1034763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9860384-06B3-6383-1DD2-9370C2D60DE9}"/>
              </a:ext>
            </a:extLst>
          </p:cNvPr>
          <p:cNvSpPr txBox="1"/>
          <p:nvPr/>
        </p:nvSpPr>
        <p:spPr>
          <a:xfrm>
            <a:off x="750195" y="1854548"/>
            <a:ext cx="6573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Poppins" panose="00000500000000000000" pitchFamily="2" charset="0"/>
                <a:cs typeface="Poppins" panose="00000500000000000000" pitchFamily="2" charset="0"/>
              </a:rPr>
              <a:t>Instrumento de gestão que tem por objetivo alocar o percentual da carga horária disponível no período, de forma a contribuir direta ou indiretamente para o plano de entregas da unidade;</a:t>
            </a:r>
          </a:p>
        </p:txBody>
      </p:sp>
      <p:graphicFrame>
        <p:nvGraphicFramePr>
          <p:cNvPr id="14" name="CaixaDeTexto 7">
            <a:extLst>
              <a:ext uri="{FF2B5EF4-FFF2-40B4-BE49-F238E27FC236}">
                <a16:creationId xmlns:a16="http://schemas.microsoft.com/office/drawing/2014/main" id="{D1346D2F-24B6-D34F-E78A-ED8B66BC7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933864"/>
              </p:ext>
            </p:extLst>
          </p:nvPr>
        </p:nvGraphicFramePr>
        <p:xfrm>
          <a:off x="750195" y="3462307"/>
          <a:ext cx="6395620" cy="243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0654D1-D450-A161-B5C1-261AE3685757}"/>
              </a:ext>
            </a:extLst>
          </p:cNvPr>
          <p:cNvSpPr txBox="1"/>
          <p:nvPr/>
        </p:nvSpPr>
        <p:spPr>
          <a:xfrm>
            <a:off x="7456571" y="4293066"/>
            <a:ext cx="4455796" cy="116955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dirty="0">
                <a:latin typeface="Poppins"/>
                <a:cs typeface="Poppins"/>
              </a:rPr>
              <a:t>Todo plano de trabalho, independentemente da duração, deverá ser </a:t>
            </a:r>
            <a:r>
              <a:rPr lang="pt-BR" sz="1400" b="1" dirty="0">
                <a:latin typeface="Poppins"/>
                <a:cs typeface="Poppins"/>
              </a:rPr>
              <a:t>acompanhado</a:t>
            </a:r>
            <a:r>
              <a:rPr lang="pt-BR" sz="1400" dirty="0">
                <a:latin typeface="Poppins"/>
                <a:cs typeface="Poppins"/>
              </a:rPr>
              <a:t> mensalmente pela chefia imediata, a partir dos registros feitos pelo servidor, também mensalmente.</a:t>
            </a:r>
            <a:endParaRPr lang="pt-BR" sz="1400" b="1" dirty="0">
              <a:latin typeface="Poppins"/>
              <a:cs typeface="Poppins"/>
            </a:endParaRPr>
          </a:p>
        </p:txBody>
      </p:sp>
      <p:pic>
        <p:nvPicPr>
          <p:cNvPr id="18" name="Gráfico 17" descr="Na mosca com preenchimento sólido">
            <a:extLst>
              <a:ext uri="{FF2B5EF4-FFF2-40B4-BE49-F238E27FC236}">
                <a16:creationId xmlns:a16="http://schemas.microsoft.com/office/drawing/2014/main" id="{8278EFFA-94BF-985A-7B13-E64689207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8951" y="3429000"/>
            <a:ext cx="691011" cy="6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34B07EB-81AA-32C7-2A53-E651E6AFD60D}"/>
              </a:ext>
            </a:extLst>
          </p:cNvPr>
          <p:cNvSpPr txBox="1"/>
          <p:nvPr/>
        </p:nvSpPr>
        <p:spPr>
          <a:xfrm>
            <a:off x="2482842" y="254960"/>
            <a:ext cx="5771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Exemplo prático do Plano de Trabalho</a:t>
            </a:r>
            <a:endParaRPr lang="pt-BR" sz="20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31CE3F-C55A-1843-3BDA-2A466F4579F8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4EE1B72-8B79-99CF-FE1D-896082B69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6537"/>
              </p:ext>
            </p:extLst>
          </p:nvPr>
        </p:nvGraphicFramePr>
        <p:xfrm>
          <a:off x="541538" y="1135710"/>
          <a:ext cx="10711921" cy="5310357"/>
        </p:xfrm>
        <a:graphic>
          <a:graphicData uri="http://schemas.openxmlformats.org/drawingml/2006/table">
            <a:tbl>
              <a:tblPr/>
              <a:tblGrid>
                <a:gridCol w="2840365">
                  <a:extLst>
                    <a:ext uri="{9D8B030D-6E8A-4147-A177-3AD203B41FA5}">
                      <a16:colId xmlns:a16="http://schemas.microsoft.com/office/drawing/2014/main" val="3344306204"/>
                    </a:ext>
                  </a:extLst>
                </a:gridCol>
                <a:gridCol w="2460355">
                  <a:extLst>
                    <a:ext uri="{9D8B030D-6E8A-4147-A177-3AD203B41FA5}">
                      <a16:colId xmlns:a16="http://schemas.microsoft.com/office/drawing/2014/main" val="3287721793"/>
                    </a:ext>
                  </a:extLst>
                </a:gridCol>
                <a:gridCol w="819232">
                  <a:extLst>
                    <a:ext uri="{9D8B030D-6E8A-4147-A177-3AD203B41FA5}">
                      <a16:colId xmlns:a16="http://schemas.microsoft.com/office/drawing/2014/main" val="192065870"/>
                    </a:ext>
                  </a:extLst>
                </a:gridCol>
                <a:gridCol w="1060497">
                  <a:extLst>
                    <a:ext uri="{9D8B030D-6E8A-4147-A177-3AD203B41FA5}">
                      <a16:colId xmlns:a16="http://schemas.microsoft.com/office/drawing/2014/main" val="1201169493"/>
                    </a:ext>
                  </a:extLst>
                </a:gridCol>
                <a:gridCol w="986262">
                  <a:extLst>
                    <a:ext uri="{9D8B030D-6E8A-4147-A177-3AD203B41FA5}">
                      <a16:colId xmlns:a16="http://schemas.microsoft.com/office/drawing/2014/main" val="907124594"/>
                    </a:ext>
                  </a:extLst>
                </a:gridCol>
                <a:gridCol w="509042">
                  <a:extLst>
                    <a:ext uri="{9D8B030D-6E8A-4147-A177-3AD203B41FA5}">
                      <a16:colId xmlns:a16="http://schemas.microsoft.com/office/drawing/2014/main" val="3060818389"/>
                    </a:ext>
                  </a:extLst>
                </a:gridCol>
                <a:gridCol w="509042">
                  <a:extLst>
                    <a:ext uri="{9D8B030D-6E8A-4147-A177-3AD203B41FA5}">
                      <a16:colId xmlns:a16="http://schemas.microsoft.com/office/drawing/2014/main" val="2284951523"/>
                    </a:ext>
                  </a:extLst>
                </a:gridCol>
                <a:gridCol w="509042">
                  <a:extLst>
                    <a:ext uri="{9D8B030D-6E8A-4147-A177-3AD203B41FA5}">
                      <a16:colId xmlns:a16="http://schemas.microsoft.com/office/drawing/2014/main" val="3515376162"/>
                    </a:ext>
                  </a:extLst>
                </a:gridCol>
                <a:gridCol w="509042">
                  <a:extLst>
                    <a:ext uri="{9D8B030D-6E8A-4147-A177-3AD203B41FA5}">
                      <a16:colId xmlns:a16="http://schemas.microsoft.com/office/drawing/2014/main" val="816637674"/>
                    </a:ext>
                  </a:extLst>
                </a:gridCol>
                <a:gridCol w="509042">
                  <a:extLst>
                    <a:ext uri="{9D8B030D-6E8A-4147-A177-3AD203B41FA5}">
                      <a16:colId xmlns:a16="http://schemas.microsoft.com/office/drawing/2014/main" val="3324338367"/>
                    </a:ext>
                  </a:extLst>
                </a:gridCol>
              </a:tblGrid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 do Participante:</a:t>
                      </a: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93590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de Início: 01/03/2024</a:t>
                      </a: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22723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de Término: 31/03/2024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12065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Carga horária disponível no período: 152 h</a:t>
                      </a: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98611"/>
                  </a:ext>
                </a:extLst>
              </a:tr>
              <a:tr h="13892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Distribuição da Carga disponível no período por tipo de entrega: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Vinculada a entrega: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70%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  Não vinculada a entrega: 3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0%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  Outra unidade: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0%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153808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94367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Entregas vinculadas à Unidade:</a:t>
                      </a: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Execução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12615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Atividade/Entrega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Como será realizada (descrição/detalhamento)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 da carga horária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dos trabalhos realizados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Ocorrências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37058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Revisão dos instrumentos e procedimentos do estágio probatório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Realização de oficinas com os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SGPs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discussão dos instrumentos e proposição de ajustes/melhorias nos fluxos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53797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Análise e apresentação de minuta revisada da portaria de Mobilidade Fiocruz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Revisar a minuta de portaria de Mobilidade, considerando aspectos como a sua interface com o PGD da Fiocruz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4559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Monitoramento, orientação e execução da fase II do ciclo da ADI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Orientar aos SGPs, monitorar o preenchimento e funcionamento do sistema ADI, verificar o cumprimento de prazos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266764"/>
                  </a:ext>
                </a:extLst>
              </a:tr>
              <a:tr h="2617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e registro das progressões funcionais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Analisar relatório do SGA, informar aos SGPs e registrar progressões no sistema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64473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e registro dos adicionais ocupacionais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Analisar processos de solicitação, acionar a Comissão de Carreiras, registrar adicionais no sistema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37050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86133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vinculadas à entrega da Unidade</a:t>
                      </a: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Execução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06486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Atividades de apoio e assessoramento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Como será realizada (descrição/detalhamento)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 da carga horária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dos trabalhos realizados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Ocorrências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61152"/>
                  </a:ext>
                </a:extLst>
              </a:tr>
              <a:tr h="273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Coordenação de equipe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Interlocuções, orientações e reuniões com a equipe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8266"/>
                  </a:ext>
                </a:extLst>
              </a:tr>
              <a:tr h="273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Orientações aos SGPs</a:t>
                      </a:r>
                      <a:endParaRPr lang="pt-BR" sz="800" b="0" i="0" u="none" strike="noStrike" err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Suporte aos SGPs, por e-mail, telefone, teams, sobre os diferentes temas afetos ao setor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76349"/>
                  </a:ext>
                </a:extLst>
              </a:tr>
              <a:tr h="1472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Supervisão de estagiário do setor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Acompanhamento e orientação de estagiário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5582"/>
                  </a:ext>
                </a:extLst>
              </a:tr>
              <a:tr h="147291"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94392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Entregas de outra Unidade:</a:t>
                      </a: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Execução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30389"/>
                  </a:ext>
                </a:extLst>
              </a:tr>
              <a:tr h="2789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Atividade/Entrega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Como será realizada (descrição/detalhamento)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 da carga horária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dos trabalhos realizados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Ocorrências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86335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Entrega 1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xxxx</a:t>
                      </a:r>
                      <a:endParaRPr lang="pt-BR" sz="800" b="0" i="1" u="none" strike="noStrike" err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3539" marR="3539" marT="3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02035"/>
                  </a:ext>
                </a:extLst>
              </a:tr>
              <a:tr h="138928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932557"/>
                  </a:ext>
                </a:extLst>
              </a:tr>
              <a:tr h="13892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Critérios de avaliação do Plano de Trabalho:  </a:t>
                      </a:r>
                      <a:r>
                        <a:rPr lang="pt-BR" sz="7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Informar os critérios pactuados com a chefia para a avaliação do Plano de Trabalho </a:t>
                      </a:r>
                      <a:r>
                        <a:rPr lang="pt-B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(qualidade, tempestividade, cumprimento dos prazos, prestatividade, relacionamento com os pares) 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9" marR="3539" marT="35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FE641-8495-873A-8BEC-D87C69880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EE1FB65-1BF5-DEA9-A33B-E880E2E6E523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273E83-DF18-47CA-BB8B-5C78730C03A7}"/>
              </a:ext>
            </a:extLst>
          </p:cNvPr>
          <p:cNvSpPr txBox="1"/>
          <p:nvPr/>
        </p:nvSpPr>
        <p:spPr>
          <a:xfrm>
            <a:off x="365260" y="842195"/>
            <a:ext cx="7243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kumimoji="0" lang="pt-BR" altLang="pt-BR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Chefia da Unidade de Execução </a:t>
            </a: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deverá c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riar, se não tiver, uma equipe no 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Microsoft Teams 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 adicionar os membros de sua equipe.</a:t>
            </a:r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78525B2-494E-8BBE-7F66-39842293B4D9}"/>
              </a:ext>
            </a:extLst>
          </p:cNvPr>
          <p:cNvGrpSpPr/>
          <p:nvPr/>
        </p:nvGrpSpPr>
        <p:grpSpPr>
          <a:xfrm>
            <a:off x="524202" y="1606213"/>
            <a:ext cx="7777798" cy="4891311"/>
            <a:chOff x="1012519" y="1153785"/>
            <a:chExt cx="7777798" cy="489131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EBF12EC-173A-1BF9-4404-C121EC76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519" y="1153785"/>
              <a:ext cx="7638155" cy="4891311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9C4484-8F8C-7A68-1149-183483A994E0}"/>
                </a:ext>
              </a:extLst>
            </p:cNvPr>
            <p:cNvSpPr/>
            <p:nvPr/>
          </p:nvSpPr>
          <p:spPr>
            <a:xfrm>
              <a:off x="1012519" y="2320506"/>
              <a:ext cx="569343" cy="5779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3AAA23-639D-8F14-4763-CF4458844015}"/>
                </a:ext>
              </a:extLst>
            </p:cNvPr>
            <p:cNvSpPr/>
            <p:nvPr/>
          </p:nvSpPr>
          <p:spPr>
            <a:xfrm>
              <a:off x="6967268" y="1742537"/>
              <a:ext cx="1823049" cy="5779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4750A1-563E-638B-506A-070672418A05}"/>
              </a:ext>
            </a:extLst>
          </p:cNvPr>
          <p:cNvSpPr txBox="1"/>
          <p:nvPr/>
        </p:nvSpPr>
        <p:spPr>
          <a:xfrm>
            <a:off x="1348949" y="319763"/>
            <a:ext cx="50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Plano de Entregas – </a:t>
            </a:r>
            <a:r>
              <a:rPr lang="pt-BR" b="1" dirty="0">
                <a:latin typeface="Poppins" panose="00000500000000000000" pitchFamily="2" charset="0"/>
                <a:cs typeface="Poppins" panose="00000500000000000000" pitchFamily="2" charset="0"/>
              </a:rPr>
              <a:t>Etapa </a:t>
            </a:r>
            <a:r>
              <a:rPr lang="pt-BR" b="1" dirty="0" err="1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endParaRPr lang="pt-BR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id="{7E8975F2-C467-51F6-BA42-C009AF61F858}"/>
              </a:ext>
            </a:extLst>
          </p:cNvPr>
          <p:cNvSpPr/>
          <p:nvPr/>
        </p:nvSpPr>
        <p:spPr>
          <a:xfrm>
            <a:off x="524202" y="360476"/>
            <a:ext cx="696687" cy="287907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2482E51-6994-CD71-4890-1CD16FD57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96" y="4144332"/>
            <a:ext cx="2364772" cy="778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466EBA6-90E4-F9C1-6B27-A5317B857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996" y="3546554"/>
            <a:ext cx="2364772" cy="5977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414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2142-9424-3BF2-FAE0-10400FDF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65593A-CC3B-5298-ED7F-9A984714669B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69160F-068C-DCE0-2E53-B0E20E2E9F35}"/>
              </a:ext>
            </a:extLst>
          </p:cNvPr>
          <p:cNvSpPr txBox="1"/>
          <p:nvPr/>
        </p:nvSpPr>
        <p:spPr>
          <a:xfrm>
            <a:off x="1956220" y="3064616"/>
            <a:ext cx="35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C8DD50E-90EA-A0F7-FD39-E121335C8A31}"/>
              </a:ext>
            </a:extLst>
          </p:cNvPr>
          <p:cNvGrpSpPr/>
          <p:nvPr/>
        </p:nvGrpSpPr>
        <p:grpSpPr>
          <a:xfrm>
            <a:off x="266757" y="229200"/>
            <a:ext cx="10671537" cy="6593799"/>
            <a:chOff x="214999" y="174479"/>
            <a:chExt cx="10671537" cy="6593799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CD573B07-E13C-07E7-E8FB-732A31910509}"/>
                </a:ext>
              </a:extLst>
            </p:cNvPr>
            <p:cNvGrpSpPr/>
            <p:nvPr/>
          </p:nvGrpSpPr>
          <p:grpSpPr>
            <a:xfrm>
              <a:off x="214999" y="174479"/>
              <a:ext cx="10044316" cy="3828180"/>
              <a:chOff x="186612" y="1485692"/>
              <a:chExt cx="11487532" cy="3886615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2B55D458-3BE8-7D82-528C-29AF07410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6612" y="1485692"/>
                <a:ext cx="11487532" cy="3886615"/>
              </a:xfrm>
              <a:prstGeom prst="rect">
                <a:avLst/>
              </a:prstGeom>
            </p:spPr>
          </p:pic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47A06ED6-FA32-924E-40F8-C0234DECD1E1}"/>
                  </a:ext>
                </a:extLst>
              </p:cNvPr>
              <p:cNvSpPr/>
              <p:nvPr/>
            </p:nvSpPr>
            <p:spPr>
              <a:xfrm>
                <a:off x="8017168" y="2432650"/>
                <a:ext cx="1342492" cy="163901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78E48F6D-8C95-7438-7BA4-69739EFD59D7}"/>
                </a:ext>
              </a:extLst>
            </p:cNvPr>
            <p:cNvGrpSpPr/>
            <p:nvPr/>
          </p:nvGrpSpPr>
          <p:grpSpPr>
            <a:xfrm>
              <a:off x="1932685" y="3085468"/>
              <a:ext cx="4397420" cy="3682810"/>
              <a:chOff x="336959" y="156733"/>
              <a:chExt cx="6111958" cy="4786203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0B21759C-0A32-1FFE-6DDD-E6C58669E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59" y="156733"/>
                <a:ext cx="6111958" cy="4786203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616B8C6-8754-0682-DC37-8052A271F166}"/>
                  </a:ext>
                </a:extLst>
              </p:cNvPr>
              <p:cNvSpPr/>
              <p:nvPr/>
            </p:nvSpPr>
            <p:spPr>
              <a:xfrm>
                <a:off x="1561733" y="1593012"/>
                <a:ext cx="2397791" cy="57796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3F62C958-3211-3070-DF3A-B41473D23B47}"/>
                </a:ext>
              </a:extLst>
            </p:cNvPr>
            <p:cNvGrpSpPr/>
            <p:nvPr/>
          </p:nvGrpSpPr>
          <p:grpSpPr>
            <a:xfrm>
              <a:off x="7221938" y="3085467"/>
              <a:ext cx="3664598" cy="3682809"/>
              <a:chOff x="6948731" y="3142087"/>
              <a:chExt cx="3661699" cy="3513296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EC398296-5930-17A1-AA15-A3E3E7518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911" y="3142087"/>
                <a:ext cx="3490519" cy="3513296"/>
              </a:xfrm>
              <a:prstGeom prst="rect">
                <a:avLst/>
              </a:prstGeom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FDC29ECF-4D38-36A4-2588-4FF895639A1E}"/>
                  </a:ext>
                </a:extLst>
              </p:cNvPr>
              <p:cNvSpPr/>
              <p:nvPr/>
            </p:nvSpPr>
            <p:spPr>
              <a:xfrm>
                <a:off x="6948731" y="3502324"/>
                <a:ext cx="1399921" cy="43539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986F848-BB07-88D3-82EB-A97A2060296F}"/>
                </a:ext>
              </a:extLst>
            </p:cNvPr>
            <p:cNvGrpSpPr/>
            <p:nvPr/>
          </p:nvGrpSpPr>
          <p:grpSpPr>
            <a:xfrm>
              <a:off x="6822665" y="869996"/>
              <a:ext cx="478224" cy="463730"/>
              <a:chOff x="6822665" y="869996"/>
              <a:chExt cx="478224" cy="463730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71BA5AC3-D2EB-F2D5-7443-AE8CC76C4A34}"/>
                  </a:ext>
                </a:extLst>
              </p:cNvPr>
              <p:cNvSpPr/>
              <p:nvPr/>
            </p:nvSpPr>
            <p:spPr>
              <a:xfrm>
                <a:off x="6822665" y="869996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F6B86C-BC0B-C7E5-AE90-1E9E6DF5FA10}"/>
                  </a:ext>
                </a:extLst>
              </p:cNvPr>
              <p:cNvSpPr txBox="1"/>
              <p:nvPr/>
            </p:nvSpPr>
            <p:spPr>
              <a:xfrm>
                <a:off x="6919788" y="891049"/>
                <a:ext cx="302150" cy="3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BCC7EF12-E9AC-B3A7-FA68-1F5BD4930E4D}"/>
                </a:ext>
              </a:extLst>
            </p:cNvPr>
            <p:cNvGrpSpPr/>
            <p:nvPr/>
          </p:nvGrpSpPr>
          <p:grpSpPr>
            <a:xfrm>
              <a:off x="2489113" y="3864781"/>
              <a:ext cx="478224" cy="463730"/>
              <a:chOff x="6822665" y="869996"/>
              <a:chExt cx="478224" cy="463730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014916E9-623A-ABF4-1586-44F51F4F7064}"/>
                  </a:ext>
                </a:extLst>
              </p:cNvPr>
              <p:cNvSpPr/>
              <p:nvPr/>
            </p:nvSpPr>
            <p:spPr>
              <a:xfrm>
                <a:off x="6822665" y="869996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51EDF35-3787-7AB0-2816-5B58344E7AC6}"/>
                  </a:ext>
                </a:extLst>
              </p:cNvPr>
              <p:cNvSpPr txBox="1"/>
              <p:nvPr/>
            </p:nvSpPr>
            <p:spPr>
              <a:xfrm>
                <a:off x="6919788" y="891049"/>
                <a:ext cx="3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0A1BB6AA-E511-59E0-4FC3-D0C5128571EE}"/>
                </a:ext>
              </a:extLst>
            </p:cNvPr>
            <p:cNvGrpSpPr/>
            <p:nvPr/>
          </p:nvGrpSpPr>
          <p:grpSpPr>
            <a:xfrm>
              <a:off x="6915030" y="3130252"/>
              <a:ext cx="478224" cy="463730"/>
              <a:chOff x="6822665" y="869996"/>
              <a:chExt cx="478224" cy="463730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7970FE9C-0DDC-B989-2BFC-EC05567E09E7}"/>
                  </a:ext>
                </a:extLst>
              </p:cNvPr>
              <p:cNvSpPr/>
              <p:nvPr/>
            </p:nvSpPr>
            <p:spPr>
              <a:xfrm>
                <a:off x="6822665" y="869996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EA2841E-E0F9-552E-D31C-EB6BA0128DF5}"/>
                  </a:ext>
                </a:extLst>
              </p:cNvPr>
              <p:cNvSpPr txBox="1"/>
              <p:nvPr/>
            </p:nvSpPr>
            <p:spPr>
              <a:xfrm>
                <a:off x="6919788" y="891049"/>
                <a:ext cx="3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9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3367-AE96-8034-35FF-BD0F4F1E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C287287-8B2A-7B3E-D8C0-6D0FA412C290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34D7BEF-5FC0-E302-2527-5B93698C3B12}"/>
              </a:ext>
            </a:extLst>
          </p:cNvPr>
          <p:cNvGrpSpPr/>
          <p:nvPr/>
        </p:nvGrpSpPr>
        <p:grpSpPr>
          <a:xfrm>
            <a:off x="489531" y="708194"/>
            <a:ext cx="5505827" cy="4225161"/>
            <a:chOff x="489531" y="708194"/>
            <a:chExt cx="5505827" cy="422516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0A5AF54-5B6D-25DD-5DCA-88359600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531" y="708194"/>
              <a:ext cx="5115107" cy="4225161"/>
            </a:xfrm>
            <a:prstGeom prst="rect">
              <a:avLst/>
            </a:prstGeom>
          </p:spPr>
        </p:pic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5C48A3E6-C7B3-DA77-6CD4-181EBC7C47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502" y="1057938"/>
              <a:ext cx="21738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2353F02-3331-C098-57F7-24BFAEAFA899}"/>
              </a:ext>
            </a:extLst>
          </p:cNvPr>
          <p:cNvGrpSpPr/>
          <p:nvPr/>
        </p:nvGrpSpPr>
        <p:grpSpPr>
          <a:xfrm>
            <a:off x="5937481" y="2221012"/>
            <a:ext cx="4814707" cy="3939306"/>
            <a:chOff x="5937481" y="2221012"/>
            <a:chExt cx="4814707" cy="393930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3744466-980B-46D7-475B-9DB210D1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7481" y="2221012"/>
              <a:ext cx="4814707" cy="3939306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BEBA41A-8C70-C861-8057-2CBCC5B139F1}"/>
                </a:ext>
              </a:extLst>
            </p:cNvPr>
            <p:cNvSpPr/>
            <p:nvPr/>
          </p:nvSpPr>
          <p:spPr>
            <a:xfrm>
              <a:off x="9689972" y="5513493"/>
              <a:ext cx="929145" cy="5779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549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9456-7047-83C4-23A2-4D69288B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B053A8-4D1A-D702-112B-AB4DA99BDCE7}"/>
              </a:ext>
            </a:extLst>
          </p:cNvPr>
          <p:cNvSpPr txBox="1"/>
          <p:nvPr/>
        </p:nvSpPr>
        <p:spPr>
          <a:xfrm>
            <a:off x="8124680" y="6574695"/>
            <a:ext cx="426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0A03E2-30CA-9082-DB5B-990B6885F52A}"/>
              </a:ext>
            </a:extLst>
          </p:cNvPr>
          <p:cNvSpPr txBox="1"/>
          <p:nvPr/>
        </p:nvSpPr>
        <p:spPr>
          <a:xfrm>
            <a:off x="269576" y="273229"/>
            <a:ext cx="8494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Clicar no sinal de + no campo superior e adicionar o aplicativo 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Tasks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by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e </a:t>
            </a:r>
            <a:r>
              <a:rPr lang="pt-BR" sz="1400" b="0" i="1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pt-BR" sz="1400" b="0" i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do</a:t>
            </a:r>
            <a:r>
              <a:rPr lang="pt-BR" sz="1400" b="0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Criar um novo plano e identificar a </a:t>
            </a:r>
            <a:r>
              <a:rPr lang="pt-BR" sz="1400" b="1" i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Guia como Plano de Entregas PGD</a:t>
            </a:r>
            <a:endParaRPr lang="pt-B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54E62AB-AA9C-913A-8ED1-574634BBE7B6}"/>
              </a:ext>
            </a:extLst>
          </p:cNvPr>
          <p:cNvSpPr/>
          <p:nvPr/>
        </p:nvSpPr>
        <p:spPr>
          <a:xfrm>
            <a:off x="7773781" y="3863262"/>
            <a:ext cx="1646264" cy="786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B1C53A9-749A-3917-0DB3-B02700C4AA86}"/>
              </a:ext>
            </a:extLst>
          </p:cNvPr>
          <p:cNvSpPr/>
          <p:nvPr/>
        </p:nvSpPr>
        <p:spPr>
          <a:xfrm>
            <a:off x="10452164" y="6209300"/>
            <a:ext cx="770802" cy="3754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C87D1EC-1CA2-F54A-CEEA-522BBE91B044}"/>
              </a:ext>
            </a:extLst>
          </p:cNvPr>
          <p:cNvGrpSpPr/>
          <p:nvPr/>
        </p:nvGrpSpPr>
        <p:grpSpPr>
          <a:xfrm>
            <a:off x="528337" y="777355"/>
            <a:ext cx="10772266" cy="5928145"/>
            <a:chOff x="528337" y="777355"/>
            <a:chExt cx="10772266" cy="5928145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22C1AFCF-E638-F1BB-C639-BA2CCEB5C59F}"/>
                </a:ext>
              </a:extLst>
            </p:cNvPr>
            <p:cNvGrpSpPr/>
            <p:nvPr/>
          </p:nvGrpSpPr>
          <p:grpSpPr>
            <a:xfrm>
              <a:off x="562652" y="937126"/>
              <a:ext cx="10737951" cy="5768374"/>
              <a:chOff x="139959" y="216555"/>
              <a:chExt cx="11035246" cy="6182442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35213233-B3A3-A11D-0DB0-B8800CE5A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959" y="216555"/>
                <a:ext cx="9517224" cy="3136181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4ED0ECDB-6CD6-51E0-0E1A-269912EBE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199" y="2346665"/>
                <a:ext cx="5075143" cy="4052332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ABF28168-DF12-327D-CB5C-64F8D26E1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738" y="2723796"/>
                <a:ext cx="3624467" cy="3545806"/>
              </a:xfrm>
              <a:prstGeom prst="rect">
                <a:avLst/>
              </a:prstGeom>
            </p:spPr>
          </p:pic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77DBB9F9-2579-5DEB-550B-599EEE06F68C}"/>
                  </a:ext>
                </a:extLst>
              </p:cNvPr>
              <p:cNvSpPr/>
              <p:nvPr/>
            </p:nvSpPr>
            <p:spPr>
              <a:xfrm>
                <a:off x="350426" y="632748"/>
                <a:ext cx="883151" cy="87687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E5A0A39B-DB6F-D0C5-3489-E7877AF9255B}"/>
                  </a:ext>
                </a:extLst>
              </p:cNvPr>
              <p:cNvSpPr/>
              <p:nvPr/>
            </p:nvSpPr>
            <p:spPr>
              <a:xfrm>
                <a:off x="4508358" y="431536"/>
                <a:ext cx="488961" cy="40242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E1C6E799-961B-97AE-6276-E6ED3766F0F4}"/>
                  </a:ext>
                </a:extLst>
              </p:cNvPr>
              <p:cNvSpPr/>
              <p:nvPr/>
            </p:nvSpPr>
            <p:spPr>
              <a:xfrm>
                <a:off x="1929060" y="2797978"/>
                <a:ext cx="814140" cy="76473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B55771E6-2461-9FD8-1B4F-319F0C90A647}"/>
                </a:ext>
              </a:extLst>
            </p:cNvPr>
            <p:cNvGrpSpPr/>
            <p:nvPr/>
          </p:nvGrpSpPr>
          <p:grpSpPr>
            <a:xfrm>
              <a:off x="528337" y="968609"/>
              <a:ext cx="478224" cy="463730"/>
              <a:chOff x="6874423" y="924717"/>
              <a:chExt cx="478224" cy="463730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60B66B4E-B2FF-1AC3-846F-F09BE0EFB47D}"/>
                  </a:ext>
                </a:extLst>
              </p:cNvPr>
              <p:cNvSpPr/>
              <p:nvPr/>
            </p:nvSpPr>
            <p:spPr>
              <a:xfrm>
                <a:off x="6874423" y="924717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3F2BB4-1130-A63B-48DA-2814996ED38E}"/>
                  </a:ext>
                </a:extLst>
              </p:cNvPr>
              <p:cNvSpPr txBox="1"/>
              <p:nvPr/>
            </p:nvSpPr>
            <p:spPr>
              <a:xfrm>
                <a:off x="6971546" y="945770"/>
                <a:ext cx="302150" cy="3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CF0E4FF0-666C-FF05-D8C3-AD6DADCACC4E}"/>
                </a:ext>
              </a:extLst>
            </p:cNvPr>
            <p:cNvGrpSpPr/>
            <p:nvPr/>
          </p:nvGrpSpPr>
          <p:grpSpPr>
            <a:xfrm>
              <a:off x="4467617" y="777355"/>
              <a:ext cx="478224" cy="463730"/>
              <a:chOff x="6874423" y="924717"/>
              <a:chExt cx="478224" cy="463730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5961160B-7BE8-FADD-37E9-0CB83186EC0B}"/>
                  </a:ext>
                </a:extLst>
              </p:cNvPr>
              <p:cNvSpPr/>
              <p:nvPr/>
            </p:nvSpPr>
            <p:spPr>
              <a:xfrm>
                <a:off x="6874423" y="924717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EBD9477-5E0A-5487-9D0F-74CD5F8B9CBF}"/>
                  </a:ext>
                </a:extLst>
              </p:cNvPr>
              <p:cNvSpPr txBox="1"/>
              <p:nvPr/>
            </p:nvSpPr>
            <p:spPr>
              <a:xfrm>
                <a:off x="6971546" y="945770"/>
                <a:ext cx="3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F1D7EFB5-531D-25B0-DF44-4C66A298D967}"/>
                </a:ext>
              </a:extLst>
            </p:cNvPr>
            <p:cNvGrpSpPr/>
            <p:nvPr/>
          </p:nvGrpSpPr>
          <p:grpSpPr>
            <a:xfrm>
              <a:off x="2031120" y="2965718"/>
              <a:ext cx="478224" cy="463730"/>
              <a:chOff x="6874423" y="924717"/>
              <a:chExt cx="478224" cy="463730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47466684-BB5B-ADE7-5FC2-9ADEF92ED936}"/>
                  </a:ext>
                </a:extLst>
              </p:cNvPr>
              <p:cNvSpPr/>
              <p:nvPr/>
            </p:nvSpPr>
            <p:spPr>
              <a:xfrm>
                <a:off x="6874423" y="924717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DF791CEE-3B8C-0554-BE83-2BD4F8E3A50B}"/>
                  </a:ext>
                </a:extLst>
              </p:cNvPr>
              <p:cNvSpPr txBox="1"/>
              <p:nvPr/>
            </p:nvSpPr>
            <p:spPr>
              <a:xfrm>
                <a:off x="6971546" y="945770"/>
                <a:ext cx="3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B5CDE83A-16D7-A6BF-6BD1-1B3076497708}"/>
                </a:ext>
              </a:extLst>
            </p:cNvPr>
            <p:cNvGrpSpPr/>
            <p:nvPr/>
          </p:nvGrpSpPr>
          <p:grpSpPr>
            <a:xfrm>
              <a:off x="7483499" y="3617780"/>
              <a:ext cx="478224" cy="463730"/>
              <a:chOff x="6874423" y="924717"/>
              <a:chExt cx="478224" cy="463730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7E0D2673-74BA-5037-B1B4-7C227AD002DD}"/>
                  </a:ext>
                </a:extLst>
              </p:cNvPr>
              <p:cNvSpPr/>
              <p:nvPr/>
            </p:nvSpPr>
            <p:spPr>
              <a:xfrm>
                <a:off x="6874423" y="924717"/>
                <a:ext cx="478224" cy="463730"/>
              </a:xfrm>
              <a:prstGeom prst="ellipse">
                <a:avLst/>
              </a:prstGeom>
              <a:solidFill>
                <a:srgbClr val="101B4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B228D46-A9D5-78B6-88D0-BAF548AC40CE}"/>
                  </a:ext>
                </a:extLst>
              </p:cNvPr>
              <p:cNvSpPr txBox="1"/>
              <p:nvPr/>
            </p:nvSpPr>
            <p:spPr>
              <a:xfrm>
                <a:off x="6971546" y="945770"/>
                <a:ext cx="3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05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1700</Words>
  <Application>Microsoft Office PowerPoint</Application>
  <PresentationFormat>Widescreen</PresentationFormat>
  <Paragraphs>181</Paragraphs>
  <Slides>29</Slides>
  <Notes>6</Notes>
  <HiddenSlides>3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Poppins</vt:lpstr>
      <vt:lpstr>Poppins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Bandeira de Mattos</dc:creator>
  <cp:lastModifiedBy>Alexandre Bandeira de Mattos</cp:lastModifiedBy>
  <cp:revision>4</cp:revision>
  <dcterms:created xsi:type="dcterms:W3CDTF">2024-02-07T13:46:40Z</dcterms:created>
  <dcterms:modified xsi:type="dcterms:W3CDTF">2025-02-12T18:40:24Z</dcterms:modified>
</cp:coreProperties>
</file>