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8" r:id="rId4"/>
    <p:sldId id="266" r:id="rId5"/>
    <p:sldId id="269" r:id="rId6"/>
    <p:sldId id="270" r:id="rId7"/>
    <p:sldId id="271" r:id="rId8"/>
    <p:sldId id="272" r:id="rId9"/>
    <p:sldId id="273" r:id="rId10"/>
    <p:sldId id="275" r:id="rId11"/>
    <p:sldId id="265" r:id="rId12"/>
  </p:sldIdLst>
  <p:sldSz cx="9144000" cy="5143500" type="screen16x9"/>
  <p:notesSz cx="6819900" cy="9918700"/>
  <p:embeddedFontLst>
    <p:embeddedFont>
      <p:font typeface="Poppins" panose="00000500000000000000" pitchFamily="2" charset="0"/>
      <p:regular r:id="rId14"/>
      <p:bold r:id="rId15"/>
      <p:italic r:id="rId16"/>
      <p:boldItalic r:id="rId17"/>
    </p:embeddedFont>
    <p:embeddedFont>
      <p:font typeface="Poppins Light" panose="00000400000000000000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hMuIK3mCdzReQwoX+7uakqCmxT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1134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1991" y="4711383"/>
            <a:ext cx="545592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1" name="Google Shape;221;p1:notes"/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>
          <a:extLst>
            <a:ext uri="{FF2B5EF4-FFF2-40B4-BE49-F238E27FC236}">
              <a16:creationId xmlns:a16="http://schemas.microsoft.com/office/drawing/2014/main" id="{F84FE801-10B7-067C-3EA3-F1E9921F2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>
            <a:extLst>
              <a:ext uri="{FF2B5EF4-FFF2-40B4-BE49-F238E27FC236}">
                <a16:creationId xmlns:a16="http://schemas.microsoft.com/office/drawing/2014/main" id="{5640F95E-9E13-A009-C88E-EE5D03760F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2:notes">
            <a:extLst>
              <a:ext uri="{FF2B5EF4-FFF2-40B4-BE49-F238E27FC236}">
                <a16:creationId xmlns:a16="http://schemas.microsoft.com/office/drawing/2014/main" id="{5F76FD54-618D-CB72-64D1-21A609F782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9417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3:notes"/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86" name="Google Shape;28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2:notes"/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>
          <a:extLst>
            <a:ext uri="{FF2B5EF4-FFF2-40B4-BE49-F238E27FC236}">
              <a16:creationId xmlns:a16="http://schemas.microsoft.com/office/drawing/2014/main" id="{9F8C5C81-1B10-F540-009F-EE2F35E8EA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>
            <a:extLst>
              <a:ext uri="{FF2B5EF4-FFF2-40B4-BE49-F238E27FC236}">
                <a16:creationId xmlns:a16="http://schemas.microsoft.com/office/drawing/2014/main" id="{B0C98613-C56F-71AE-DE32-0BB0FFD358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2:notes">
            <a:extLst>
              <a:ext uri="{FF2B5EF4-FFF2-40B4-BE49-F238E27FC236}">
                <a16:creationId xmlns:a16="http://schemas.microsoft.com/office/drawing/2014/main" id="{6F464421-3BB7-538A-A987-ACB27FCEA3A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348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>
          <a:extLst>
            <a:ext uri="{FF2B5EF4-FFF2-40B4-BE49-F238E27FC236}">
              <a16:creationId xmlns:a16="http://schemas.microsoft.com/office/drawing/2014/main" id="{D6BBA29D-B976-0C1F-EB1F-163C5B9A6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>
            <a:extLst>
              <a:ext uri="{FF2B5EF4-FFF2-40B4-BE49-F238E27FC236}">
                <a16:creationId xmlns:a16="http://schemas.microsoft.com/office/drawing/2014/main" id="{3CBB63F9-D407-F47B-BD0F-69ADCCB3C5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2:notes">
            <a:extLst>
              <a:ext uri="{FF2B5EF4-FFF2-40B4-BE49-F238E27FC236}">
                <a16:creationId xmlns:a16="http://schemas.microsoft.com/office/drawing/2014/main" id="{E6AD6C72-B5AF-988D-25D7-D350CE974A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224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>
          <a:extLst>
            <a:ext uri="{FF2B5EF4-FFF2-40B4-BE49-F238E27FC236}">
              <a16:creationId xmlns:a16="http://schemas.microsoft.com/office/drawing/2014/main" id="{13480EAA-63F8-D0D8-AFA2-3D5DE770D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>
            <a:extLst>
              <a:ext uri="{FF2B5EF4-FFF2-40B4-BE49-F238E27FC236}">
                <a16:creationId xmlns:a16="http://schemas.microsoft.com/office/drawing/2014/main" id="{6483764E-2B6A-57D4-966C-94DCB50C102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2:notes">
            <a:extLst>
              <a:ext uri="{FF2B5EF4-FFF2-40B4-BE49-F238E27FC236}">
                <a16:creationId xmlns:a16="http://schemas.microsoft.com/office/drawing/2014/main" id="{28516B49-A7F9-3971-EB61-8FD65DB7FE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05050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>
          <a:extLst>
            <a:ext uri="{FF2B5EF4-FFF2-40B4-BE49-F238E27FC236}">
              <a16:creationId xmlns:a16="http://schemas.microsoft.com/office/drawing/2014/main" id="{4784F6F2-42C8-0818-2A2E-8A9586C279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>
            <a:extLst>
              <a:ext uri="{FF2B5EF4-FFF2-40B4-BE49-F238E27FC236}">
                <a16:creationId xmlns:a16="http://schemas.microsoft.com/office/drawing/2014/main" id="{1FCFD4BB-BB31-7BE5-1E0D-D09BB9467C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2:notes">
            <a:extLst>
              <a:ext uri="{FF2B5EF4-FFF2-40B4-BE49-F238E27FC236}">
                <a16:creationId xmlns:a16="http://schemas.microsoft.com/office/drawing/2014/main" id="{8F075D86-0375-8675-99A1-8053C51DD2F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2118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>
          <a:extLst>
            <a:ext uri="{FF2B5EF4-FFF2-40B4-BE49-F238E27FC236}">
              <a16:creationId xmlns:a16="http://schemas.microsoft.com/office/drawing/2014/main" id="{94F5C4CA-BAB7-6318-DDBF-D706A3B6E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>
            <a:extLst>
              <a:ext uri="{FF2B5EF4-FFF2-40B4-BE49-F238E27FC236}">
                <a16:creationId xmlns:a16="http://schemas.microsoft.com/office/drawing/2014/main" id="{374E22F5-64C8-0ECC-3BA4-55D16E904A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2:notes">
            <a:extLst>
              <a:ext uri="{FF2B5EF4-FFF2-40B4-BE49-F238E27FC236}">
                <a16:creationId xmlns:a16="http://schemas.microsoft.com/office/drawing/2014/main" id="{0FAFEE76-683C-7D5B-8A03-9C89609DAD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4544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>
          <a:extLst>
            <a:ext uri="{FF2B5EF4-FFF2-40B4-BE49-F238E27FC236}">
              <a16:creationId xmlns:a16="http://schemas.microsoft.com/office/drawing/2014/main" id="{6AA291A5-F2F0-495F-0943-C2EB741A7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>
            <a:extLst>
              <a:ext uri="{FF2B5EF4-FFF2-40B4-BE49-F238E27FC236}">
                <a16:creationId xmlns:a16="http://schemas.microsoft.com/office/drawing/2014/main" id="{B540541A-138E-AB9D-D003-187B53AE04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2:notes">
            <a:extLst>
              <a:ext uri="{FF2B5EF4-FFF2-40B4-BE49-F238E27FC236}">
                <a16:creationId xmlns:a16="http://schemas.microsoft.com/office/drawing/2014/main" id="{BD68CF6C-26EB-43B7-95AE-367F98FEB3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1007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>
          <a:extLst>
            <a:ext uri="{FF2B5EF4-FFF2-40B4-BE49-F238E27FC236}">
              <a16:creationId xmlns:a16="http://schemas.microsoft.com/office/drawing/2014/main" id="{238FF43D-0C4A-39D8-195F-84238CE8C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>
            <a:extLst>
              <a:ext uri="{FF2B5EF4-FFF2-40B4-BE49-F238E27FC236}">
                <a16:creationId xmlns:a16="http://schemas.microsoft.com/office/drawing/2014/main" id="{AA7FED6C-E8D7-D16D-DEA5-EF18257F34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7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2:notes">
            <a:extLst>
              <a:ext uri="{FF2B5EF4-FFF2-40B4-BE49-F238E27FC236}">
                <a16:creationId xmlns:a16="http://schemas.microsoft.com/office/drawing/2014/main" id="{459CF81F-70AC-4F70-563F-05FFA089714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9321" y="4711383"/>
            <a:ext cx="500126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778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">
  <p:cSld name="1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5"/>
          <p:cNvSpPr/>
          <p:nvPr/>
        </p:nvSpPr>
        <p:spPr>
          <a:xfrm>
            <a:off x="2857500" y="3238500"/>
            <a:ext cx="4857750" cy="1428750"/>
          </a:xfrm>
          <a:prstGeom prst="rect">
            <a:avLst/>
          </a:prstGeom>
          <a:solidFill>
            <a:srgbClr val="4981B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" name="Google Shape;8;p15"/>
          <p:cNvSpPr/>
          <p:nvPr/>
        </p:nvSpPr>
        <p:spPr>
          <a:xfrm>
            <a:off x="0" y="3238500"/>
            <a:ext cx="2857500" cy="1428750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9" name="Google Shape;9;p15"/>
          <p:cNvSpPr/>
          <p:nvPr/>
        </p:nvSpPr>
        <p:spPr>
          <a:xfrm>
            <a:off x="7715250" y="3238500"/>
            <a:ext cx="1428750" cy="1428750"/>
          </a:xfrm>
          <a:prstGeom prst="rect">
            <a:avLst/>
          </a:prstGeom>
          <a:solidFill>
            <a:srgbClr val="4981B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0" name="Google Shape;10;p15"/>
          <p:cNvSpPr/>
          <p:nvPr/>
        </p:nvSpPr>
        <p:spPr>
          <a:xfrm>
            <a:off x="7715250" y="1809750"/>
            <a:ext cx="1428750" cy="1428750"/>
          </a:xfrm>
          <a:prstGeom prst="rect">
            <a:avLst/>
          </a:prstGeom>
          <a:solidFill>
            <a:srgbClr val="4981B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" name="Google Shape;11;p15"/>
          <p:cNvSpPr/>
          <p:nvPr/>
        </p:nvSpPr>
        <p:spPr>
          <a:xfrm flipH="1">
            <a:off x="7715250" y="323850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01B4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2" name="Google Shape;12;p15"/>
          <p:cNvSpPr/>
          <p:nvPr/>
        </p:nvSpPr>
        <p:spPr>
          <a:xfrm>
            <a:off x="7715250" y="381000"/>
            <a:ext cx="1428750" cy="1428750"/>
          </a:xfrm>
          <a:prstGeom prst="rect">
            <a:avLst/>
          </a:prstGeom>
          <a:solidFill>
            <a:srgbClr val="101B4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" name="Google Shape;13;p15"/>
          <p:cNvSpPr/>
          <p:nvPr/>
        </p:nvSpPr>
        <p:spPr>
          <a:xfrm rot="-5400000" flipH="1">
            <a:off x="6288087" y="38100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4981B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4" name="Google Shape;14;p15"/>
          <p:cNvSpPr>
            <a:spLocks noGrp="1"/>
          </p:cNvSpPr>
          <p:nvPr>
            <p:ph type="pic" idx="2"/>
          </p:nvPr>
        </p:nvSpPr>
        <p:spPr>
          <a:xfrm>
            <a:off x="4857750" y="1809750"/>
            <a:ext cx="2857500" cy="2857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5" name="Google Shape;15;p15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">
  <p:cSld name="12">
    <p:bg>
      <p:bgPr>
        <a:solidFill>
          <a:srgbClr val="FFBD0A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/>
          <p:nvPr/>
        </p:nvSpPr>
        <p:spPr>
          <a:xfrm>
            <a:off x="0" y="3714750"/>
            <a:ext cx="1428750" cy="1428750"/>
          </a:xfrm>
          <a:prstGeom prst="rect">
            <a:avLst/>
          </a:pr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7" name="Google Shape;67;p24"/>
          <p:cNvSpPr/>
          <p:nvPr/>
        </p:nvSpPr>
        <p:spPr>
          <a:xfrm rot="-5400000">
            <a:off x="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8" name="Google Shape;68;p24"/>
          <p:cNvSpPr/>
          <p:nvPr/>
        </p:nvSpPr>
        <p:spPr>
          <a:xfrm rot="-5400000" flipH="1">
            <a:off x="142875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9" name="Google Shape;69;p24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">
  <p:cSld name="13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/>
          <p:nvPr/>
        </p:nvSpPr>
        <p:spPr>
          <a:xfrm>
            <a:off x="0" y="2864595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2" name="Google Shape;72;p25"/>
          <p:cNvSpPr/>
          <p:nvPr/>
        </p:nvSpPr>
        <p:spPr>
          <a:xfrm>
            <a:off x="0" y="286459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3" name="Google Shape;73;p25"/>
          <p:cNvSpPr/>
          <p:nvPr/>
        </p:nvSpPr>
        <p:spPr>
          <a:xfrm rot="10800000">
            <a:off x="1428750" y="286459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4" name="Google Shape;74;p25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">
  <p:cSld name="14">
    <p:bg>
      <p:bgPr>
        <a:solidFill>
          <a:srgbClr val="8137EA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6"/>
          <p:cNvSpPr/>
          <p:nvPr/>
        </p:nvSpPr>
        <p:spPr>
          <a:xfrm flipH="1">
            <a:off x="6286500" y="3714750"/>
            <a:ext cx="1428750" cy="1428750"/>
          </a:xfrm>
          <a:prstGeom prst="rect">
            <a:avLst/>
          </a:pr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7" name="Google Shape;77;p26"/>
          <p:cNvSpPr/>
          <p:nvPr/>
        </p:nvSpPr>
        <p:spPr>
          <a:xfrm rot="5400000">
            <a:off x="6286500" y="228600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8" name="Google Shape;78;p26"/>
          <p:cNvSpPr/>
          <p:nvPr/>
        </p:nvSpPr>
        <p:spPr>
          <a:xfrm rot="5400000" flipH="1">
            <a:off x="771525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9" name="Google Shape;79;p26"/>
          <p:cNvSpPr/>
          <p:nvPr/>
        </p:nvSpPr>
        <p:spPr>
          <a:xfrm rot="-5400000">
            <a:off x="7715250" y="2286000"/>
            <a:ext cx="1428750" cy="1428750"/>
          </a:xfrm>
          <a:prstGeom prst="rect">
            <a:avLst/>
          </a:pr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0" name="Google Shape;80;p26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5">
  <p:cSld name="15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7"/>
          <p:cNvSpPr/>
          <p:nvPr/>
        </p:nvSpPr>
        <p:spPr>
          <a:xfrm>
            <a:off x="7237707" y="3238681"/>
            <a:ext cx="1428750" cy="1428750"/>
          </a:xfrm>
          <a:prstGeom prst="rect">
            <a:avLst/>
          </a:pr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5808957" y="1809931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4" name="Google Shape;84;p27"/>
          <p:cNvSpPr>
            <a:spLocks noGrp="1"/>
          </p:cNvSpPr>
          <p:nvPr>
            <p:ph type="pic" idx="2"/>
          </p:nvPr>
        </p:nvSpPr>
        <p:spPr>
          <a:xfrm>
            <a:off x="5808991" y="381182"/>
            <a:ext cx="2857500" cy="2857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5" name="Google Shape;85;p27"/>
          <p:cNvSpPr/>
          <p:nvPr/>
        </p:nvSpPr>
        <p:spPr>
          <a:xfrm rot="-5400000" flipH="1">
            <a:off x="5808957" y="3238681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6" name="Google Shape;86;p27"/>
          <p:cNvSpPr/>
          <p:nvPr/>
        </p:nvSpPr>
        <p:spPr>
          <a:xfrm rot="10800000">
            <a:off x="7237707" y="3238681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7" name="Google Shape;87;p27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">
  <p:cSld name="16">
    <p:bg>
      <p:bgPr>
        <a:solidFill>
          <a:srgbClr val="FA0202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8"/>
          <p:cNvSpPr/>
          <p:nvPr/>
        </p:nvSpPr>
        <p:spPr>
          <a:xfrm>
            <a:off x="2857500" y="3714750"/>
            <a:ext cx="1428750" cy="14287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0" y="3714750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91" name="Google Shape;91;p28"/>
          <p:cNvSpPr/>
          <p:nvPr/>
        </p:nvSpPr>
        <p:spPr>
          <a:xfrm>
            <a:off x="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92" name="Google Shape;92;p28"/>
          <p:cNvSpPr/>
          <p:nvPr/>
        </p:nvSpPr>
        <p:spPr>
          <a:xfrm rot="10800000">
            <a:off x="142875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93" name="Google Shape;93;p28"/>
          <p:cNvSpPr/>
          <p:nvPr/>
        </p:nvSpPr>
        <p:spPr>
          <a:xfrm flipH="1">
            <a:off x="285750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94" name="Google Shape;94;p28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">
  <p:cSld name="17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"/>
          <p:cNvSpPr/>
          <p:nvPr/>
        </p:nvSpPr>
        <p:spPr>
          <a:xfrm rot="-5400000">
            <a:off x="7715250" y="1428750"/>
            <a:ext cx="1428750" cy="1428750"/>
          </a:xfrm>
          <a:prstGeom prst="rect">
            <a:avLst/>
          </a:pr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97" name="Google Shape;97;p29"/>
          <p:cNvSpPr/>
          <p:nvPr/>
        </p:nvSpPr>
        <p:spPr>
          <a:xfrm flipH="1">
            <a:off x="6286500" y="1428750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98" name="Google Shape;98;p29"/>
          <p:cNvSpPr/>
          <p:nvPr/>
        </p:nvSpPr>
        <p:spPr>
          <a:xfrm rot="5400000">
            <a:off x="6286500" y="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99" name="Google Shape;99;p29"/>
          <p:cNvSpPr/>
          <p:nvPr/>
        </p:nvSpPr>
        <p:spPr>
          <a:xfrm rot="5400000" flipH="1">
            <a:off x="7715250" y="1428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00" name="Google Shape;100;p29"/>
          <p:cNvSpPr/>
          <p:nvPr/>
        </p:nvSpPr>
        <p:spPr>
          <a:xfrm rot="-5400000">
            <a:off x="7715250" y="0"/>
            <a:ext cx="1428750" cy="1428750"/>
          </a:xfrm>
          <a:prstGeom prst="rect">
            <a:avLst/>
          </a:pr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01" name="Google Shape;101;p29"/>
          <p:cNvSpPr/>
          <p:nvPr/>
        </p:nvSpPr>
        <p:spPr>
          <a:xfrm rot="10800000">
            <a:off x="7715250" y="285750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02" name="Google Shape;102;p29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">
  <p:cSld name="18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0"/>
          <p:cNvSpPr/>
          <p:nvPr/>
        </p:nvSpPr>
        <p:spPr>
          <a:xfrm>
            <a:off x="1904405" y="1809899"/>
            <a:ext cx="6762006" cy="333360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4564" y="0"/>
                </a:moveTo>
                <a:lnTo>
                  <a:pt x="4564" y="9258"/>
                </a:lnTo>
                <a:lnTo>
                  <a:pt x="0" y="9258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9258"/>
                </a:lnTo>
                <a:lnTo>
                  <a:pt x="21600" y="0"/>
                </a:lnTo>
                <a:lnTo>
                  <a:pt x="4564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05" name="Google Shape;105;p30"/>
          <p:cNvSpPr/>
          <p:nvPr/>
        </p:nvSpPr>
        <p:spPr>
          <a:xfrm rot="10800000" flipH="1">
            <a:off x="47565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06" name="Google Shape;106;p30"/>
          <p:cNvSpPr/>
          <p:nvPr/>
        </p:nvSpPr>
        <p:spPr>
          <a:xfrm>
            <a:off x="1904400" y="3714750"/>
            <a:ext cx="1428750" cy="1428750"/>
          </a:xfrm>
          <a:prstGeom prst="rect">
            <a:avLst/>
          </a:pr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07" name="Google Shape;107;p30"/>
          <p:cNvSpPr/>
          <p:nvPr/>
        </p:nvSpPr>
        <p:spPr>
          <a:xfrm>
            <a:off x="1904400" y="2286000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08" name="Google Shape;108;p30"/>
          <p:cNvSpPr>
            <a:spLocks noGrp="1"/>
          </p:cNvSpPr>
          <p:nvPr>
            <p:ph type="pic" idx="2"/>
          </p:nvPr>
        </p:nvSpPr>
        <p:spPr>
          <a:xfrm>
            <a:off x="475650" y="472389"/>
            <a:ext cx="3242360" cy="3242361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9" name="Google Shape;109;p30"/>
          <p:cNvSpPr/>
          <p:nvPr/>
        </p:nvSpPr>
        <p:spPr>
          <a:xfrm rot="10800000">
            <a:off x="190440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0" name="Google Shape;110;p30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9">
  <p:cSld name="19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1"/>
          <p:cNvSpPr/>
          <p:nvPr/>
        </p:nvSpPr>
        <p:spPr>
          <a:xfrm flipH="1">
            <a:off x="771525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3" name="Google Shape;113;p31"/>
          <p:cNvSpPr/>
          <p:nvPr/>
        </p:nvSpPr>
        <p:spPr>
          <a:xfrm>
            <a:off x="628650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4" name="Google Shape;114;p31"/>
          <p:cNvSpPr/>
          <p:nvPr/>
        </p:nvSpPr>
        <p:spPr>
          <a:xfrm flipH="1">
            <a:off x="7715250" y="1911739"/>
            <a:ext cx="1428750" cy="1428750"/>
          </a:xfrm>
          <a:prstGeom prst="rect">
            <a:avLst/>
          </a:pr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5" name="Google Shape;115;p31"/>
          <p:cNvSpPr/>
          <p:nvPr/>
        </p:nvSpPr>
        <p:spPr>
          <a:xfrm rot="5400000" flipH="1">
            <a:off x="7715250" y="1911739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6" name="Google Shape;116;p31"/>
          <p:cNvSpPr/>
          <p:nvPr/>
        </p:nvSpPr>
        <p:spPr>
          <a:xfrm rot="5400000">
            <a:off x="7715250" y="482989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7" name="Google Shape;117;p31"/>
          <p:cNvSpPr/>
          <p:nvPr/>
        </p:nvSpPr>
        <p:spPr>
          <a:xfrm rot="5400000">
            <a:off x="4876011" y="875511"/>
            <a:ext cx="3231762" cy="2446716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8" name="Google Shape;118;p31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">
  <p:cSld name="20">
    <p:bg>
      <p:bgPr>
        <a:solidFill>
          <a:srgbClr val="3984FE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2"/>
          <p:cNvSpPr/>
          <p:nvPr/>
        </p:nvSpPr>
        <p:spPr>
          <a:xfrm>
            <a:off x="485775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21" name="Google Shape;121;p32"/>
          <p:cNvSpPr/>
          <p:nvPr/>
        </p:nvSpPr>
        <p:spPr>
          <a:xfrm rot="-5400000" flipH="1">
            <a:off x="6286500" y="3712074"/>
            <a:ext cx="1428750" cy="1428750"/>
          </a:xfrm>
          <a:prstGeom prst="rect">
            <a:avLst/>
          </a:pr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22" name="Google Shape;122;p32"/>
          <p:cNvSpPr/>
          <p:nvPr/>
        </p:nvSpPr>
        <p:spPr>
          <a:xfrm rot="-5400000" flipH="1">
            <a:off x="7715250" y="3712074"/>
            <a:ext cx="1428750" cy="1428750"/>
          </a:xfrm>
          <a:prstGeom prst="rect">
            <a:avLst/>
          </a:pr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23" name="Google Shape;123;p32"/>
          <p:cNvSpPr/>
          <p:nvPr/>
        </p:nvSpPr>
        <p:spPr>
          <a:xfrm rot="10800000">
            <a:off x="771525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24" name="Google Shape;124;p32"/>
          <p:cNvSpPr/>
          <p:nvPr/>
        </p:nvSpPr>
        <p:spPr>
          <a:xfrm>
            <a:off x="628650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25" name="Google Shape;125;p32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">
  <p:cSld name="21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3"/>
          <p:cNvSpPr/>
          <p:nvPr/>
        </p:nvSpPr>
        <p:spPr>
          <a:xfrm>
            <a:off x="3143250" y="2286000"/>
            <a:ext cx="2857500" cy="28575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00" y="0"/>
                </a:moveTo>
                <a:cubicBezTo>
                  <a:pt x="8036" y="0"/>
                  <a:pt x="5271" y="1055"/>
                  <a:pt x="3162" y="3164"/>
                </a:cubicBezTo>
                <a:cubicBezTo>
                  <a:pt x="1054" y="5272"/>
                  <a:pt x="0" y="8036"/>
                  <a:pt x="0" y="10800"/>
                </a:cubicBezTo>
                <a:cubicBezTo>
                  <a:pt x="0" y="13564"/>
                  <a:pt x="1055" y="16329"/>
                  <a:pt x="3164" y="18438"/>
                </a:cubicBezTo>
                <a:cubicBezTo>
                  <a:pt x="5272" y="20546"/>
                  <a:pt x="8036" y="21600"/>
                  <a:pt x="10800" y="21600"/>
                </a:cubicBezTo>
                <a:lnTo>
                  <a:pt x="21600" y="21600"/>
                </a:lnTo>
                <a:lnTo>
                  <a:pt x="21600" y="10800"/>
                </a:lnTo>
                <a:cubicBezTo>
                  <a:pt x="21600" y="8036"/>
                  <a:pt x="20545" y="5271"/>
                  <a:pt x="18436" y="3162"/>
                </a:cubicBezTo>
                <a:cubicBezTo>
                  <a:pt x="16328" y="1054"/>
                  <a:pt x="13564" y="0"/>
                  <a:pt x="10800" y="0"/>
                </a:cubicBez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28" name="Google Shape;128;p33"/>
          <p:cNvSpPr/>
          <p:nvPr/>
        </p:nvSpPr>
        <p:spPr>
          <a:xfrm>
            <a:off x="6286500" y="2366367"/>
            <a:ext cx="285750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cubicBezTo>
                  <a:pt x="0" y="5528"/>
                  <a:pt x="1054" y="11053"/>
                  <a:pt x="3162" y="15271"/>
                </a:cubicBezTo>
                <a:cubicBezTo>
                  <a:pt x="5271" y="19488"/>
                  <a:pt x="8036" y="21600"/>
                  <a:pt x="10800" y="21600"/>
                </a:cubicBezTo>
                <a:lnTo>
                  <a:pt x="21600" y="21600"/>
                </a:lnTo>
                <a:lnTo>
                  <a:pt x="21600" y="0"/>
                </a:lnTo>
                <a:lnTo>
                  <a:pt x="108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29" name="Google Shape;129;p33"/>
          <p:cNvSpPr/>
          <p:nvPr/>
        </p:nvSpPr>
        <p:spPr>
          <a:xfrm>
            <a:off x="0" y="2397770"/>
            <a:ext cx="285750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0800" y="21600"/>
                </a:lnTo>
                <a:cubicBezTo>
                  <a:pt x="13564" y="21600"/>
                  <a:pt x="16329" y="19491"/>
                  <a:pt x="18438" y="15273"/>
                </a:cubicBezTo>
                <a:cubicBezTo>
                  <a:pt x="20546" y="11055"/>
                  <a:pt x="21600" y="5528"/>
                  <a:pt x="21600" y="0"/>
                </a:cubicBezTo>
                <a:lnTo>
                  <a:pt x="108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0" name="Google Shape;130;p33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/>
          <p:nvPr/>
        </p:nvSpPr>
        <p:spPr>
          <a:xfrm>
            <a:off x="7715250" y="3714750"/>
            <a:ext cx="1428750" cy="1428750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8" name="Google Shape;18;p16"/>
          <p:cNvSpPr/>
          <p:nvPr/>
        </p:nvSpPr>
        <p:spPr>
          <a:xfrm>
            <a:off x="771525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4981B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9" name="Google Shape;19;p16"/>
          <p:cNvSpPr/>
          <p:nvPr/>
        </p:nvSpPr>
        <p:spPr>
          <a:xfrm>
            <a:off x="7715250" y="228600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254F89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0" name="Google Shape;20;p16"/>
          <p:cNvSpPr/>
          <p:nvPr/>
        </p:nvSpPr>
        <p:spPr>
          <a:xfrm>
            <a:off x="6286500" y="3714750"/>
            <a:ext cx="1428750" cy="1428750"/>
          </a:xfrm>
          <a:prstGeom prst="rect">
            <a:avLst/>
          </a:prstGeom>
          <a:solidFill>
            <a:srgbClr val="4981B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1" name="Google Shape;21;p16"/>
          <p:cNvSpPr/>
          <p:nvPr/>
        </p:nvSpPr>
        <p:spPr>
          <a:xfrm rot="10800000">
            <a:off x="628650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01B4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2" name="Google Shape;22;p16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">
  <p:cSld name="22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4"/>
          <p:cNvSpPr/>
          <p:nvPr/>
        </p:nvSpPr>
        <p:spPr>
          <a:xfrm rot="-5400000" flipH="1">
            <a:off x="6286500" y="857250"/>
            <a:ext cx="1428750" cy="1428750"/>
          </a:xfrm>
          <a:prstGeom prst="rect">
            <a:avLst/>
          </a:pr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3" name="Google Shape;133;p34"/>
          <p:cNvSpPr/>
          <p:nvPr/>
        </p:nvSpPr>
        <p:spPr>
          <a:xfrm rot="-5400000" flipH="1">
            <a:off x="7715250" y="857250"/>
            <a:ext cx="1428750" cy="1428750"/>
          </a:xfrm>
          <a:prstGeom prst="rect">
            <a:avLst/>
          </a:pr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4" name="Google Shape;134;p34"/>
          <p:cNvSpPr/>
          <p:nvPr/>
        </p:nvSpPr>
        <p:spPr>
          <a:xfrm rot="10800000" flipH="1">
            <a:off x="7715250" y="85992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5" name="Google Shape;135;p34"/>
          <p:cNvSpPr/>
          <p:nvPr/>
        </p:nvSpPr>
        <p:spPr>
          <a:xfrm>
            <a:off x="6286500" y="85992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6" name="Google Shape;136;p34"/>
          <p:cNvSpPr/>
          <p:nvPr/>
        </p:nvSpPr>
        <p:spPr>
          <a:xfrm flipH="1">
            <a:off x="7715250" y="22886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7" name="Google Shape;137;p34"/>
          <p:cNvSpPr/>
          <p:nvPr/>
        </p:nvSpPr>
        <p:spPr>
          <a:xfrm rot="10800000">
            <a:off x="6286500" y="228600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8" name="Google Shape;138;p34"/>
          <p:cNvSpPr/>
          <p:nvPr/>
        </p:nvSpPr>
        <p:spPr>
          <a:xfrm rot="-5400000" flipH="1">
            <a:off x="7715250" y="3714750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9" name="Google Shape;139;p34"/>
          <p:cNvSpPr/>
          <p:nvPr/>
        </p:nvSpPr>
        <p:spPr>
          <a:xfrm>
            <a:off x="628650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40" name="Google Shape;140;p34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3">
  <p:cSld name="23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5"/>
          <p:cNvSpPr/>
          <p:nvPr/>
        </p:nvSpPr>
        <p:spPr>
          <a:xfrm>
            <a:off x="7070604" y="2142946"/>
            <a:ext cx="2073396" cy="2524486"/>
          </a:xfrm>
          <a:prstGeom prst="rect">
            <a:avLst/>
          </a:pr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43" name="Google Shape;143;p35"/>
          <p:cNvSpPr/>
          <p:nvPr/>
        </p:nvSpPr>
        <p:spPr>
          <a:xfrm>
            <a:off x="4847282" y="2142946"/>
            <a:ext cx="2073396" cy="2524486"/>
          </a:xfrm>
          <a:prstGeom prst="rect">
            <a:avLst/>
          </a:pr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44" name="Google Shape;144;p35"/>
          <p:cNvSpPr/>
          <p:nvPr/>
        </p:nvSpPr>
        <p:spPr>
          <a:xfrm rot="-5400000" flipH="1">
            <a:off x="7715250" y="-2855"/>
            <a:ext cx="1428750" cy="1428750"/>
          </a:xfrm>
          <a:prstGeom prst="rect">
            <a:avLst/>
          </a:pr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45" name="Google Shape;145;p35"/>
          <p:cNvSpPr/>
          <p:nvPr/>
        </p:nvSpPr>
        <p:spPr>
          <a:xfrm>
            <a:off x="7715250" y="-179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46" name="Google Shape;146;p35"/>
          <p:cNvSpPr/>
          <p:nvPr/>
        </p:nvSpPr>
        <p:spPr>
          <a:xfrm rot="10800000" flipH="1">
            <a:off x="6286500" y="-285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47" name="Google Shape;147;p35"/>
          <p:cNvSpPr/>
          <p:nvPr/>
        </p:nvSpPr>
        <p:spPr>
          <a:xfrm rot="-5400000" flipH="1">
            <a:off x="4847282" y="0"/>
            <a:ext cx="1428750" cy="1428750"/>
          </a:xfrm>
          <a:prstGeom prst="rect">
            <a:avLst/>
          </a:pr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48" name="Google Shape;148;p35"/>
          <p:cNvSpPr>
            <a:spLocks noGrp="1"/>
          </p:cNvSpPr>
          <p:nvPr>
            <p:ph type="pic" idx="2"/>
          </p:nvPr>
        </p:nvSpPr>
        <p:spPr>
          <a:xfrm>
            <a:off x="4847282" y="2140091"/>
            <a:ext cx="2073396" cy="12024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9" name="Google Shape;149;p35"/>
          <p:cNvSpPr>
            <a:spLocks noGrp="1"/>
          </p:cNvSpPr>
          <p:nvPr>
            <p:ph type="pic" idx="3"/>
          </p:nvPr>
        </p:nvSpPr>
        <p:spPr>
          <a:xfrm>
            <a:off x="7070675" y="2145621"/>
            <a:ext cx="2073396" cy="11968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50" name="Google Shape;150;p35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4">
  <p:cSld name="24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6"/>
          <p:cNvSpPr/>
          <p:nvPr/>
        </p:nvSpPr>
        <p:spPr>
          <a:xfrm rot="5400000">
            <a:off x="7715250" y="0"/>
            <a:ext cx="1428750" cy="1428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53" name="Google Shape;153;p36"/>
          <p:cNvSpPr/>
          <p:nvPr/>
        </p:nvSpPr>
        <p:spPr>
          <a:xfrm rot="5400000">
            <a:off x="6286500" y="0"/>
            <a:ext cx="1428750" cy="1428750"/>
          </a:xfrm>
          <a:prstGeom prst="rect">
            <a:avLst/>
          </a:pr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54" name="Google Shape;154;p36"/>
          <p:cNvSpPr/>
          <p:nvPr/>
        </p:nvSpPr>
        <p:spPr>
          <a:xfrm rot="10800000">
            <a:off x="6286500" y="26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55" name="Google Shape;155;p36"/>
          <p:cNvSpPr/>
          <p:nvPr/>
        </p:nvSpPr>
        <p:spPr>
          <a:xfrm flipH="1">
            <a:off x="7715250" y="26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56" name="Google Shape;156;p36"/>
          <p:cNvSpPr/>
          <p:nvPr/>
        </p:nvSpPr>
        <p:spPr>
          <a:xfrm rot="10800000" flipH="1">
            <a:off x="7715250" y="1428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57" name="Google Shape;157;p36"/>
          <p:cNvSpPr/>
          <p:nvPr/>
        </p:nvSpPr>
        <p:spPr>
          <a:xfrm rot="10800000" flipH="1">
            <a:off x="7715250" y="28601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58" name="Google Shape;158;p36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5">
  <p:cSld name="25">
    <p:bg>
      <p:bgPr>
        <a:solidFill>
          <a:srgbClr val="FA0202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7"/>
          <p:cNvSpPr>
            <a:spLocks noGrp="1"/>
          </p:cNvSpPr>
          <p:nvPr>
            <p:ph type="pic" idx="2"/>
          </p:nvPr>
        </p:nvSpPr>
        <p:spPr>
          <a:xfrm>
            <a:off x="6286500" y="428625"/>
            <a:ext cx="2857500" cy="14287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1" name="Google Shape;161;p37"/>
          <p:cNvSpPr/>
          <p:nvPr/>
        </p:nvSpPr>
        <p:spPr>
          <a:xfrm rot="5400000">
            <a:off x="7715250" y="1857403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62" name="Google Shape;162;p37"/>
          <p:cNvSpPr>
            <a:spLocks noGrp="1"/>
          </p:cNvSpPr>
          <p:nvPr>
            <p:ph type="pic" idx="3"/>
          </p:nvPr>
        </p:nvSpPr>
        <p:spPr>
          <a:xfrm>
            <a:off x="4857747" y="3286098"/>
            <a:ext cx="2857502" cy="14287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3" name="Google Shape;163;p37"/>
          <p:cNvSpPr/>
          <p:nvPr/>
        </p:nvSpPr>
        <p:spPr>
          <a:xfrm rot="5400000">
            <a:off x="6286500" y="1857403"/>
            <a:ext cx="1428750" cy="14287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64" name="Google Shape;164;p37"/>
          <p:cNvSpPr/>
          <p:nvPr/>
        </p:nvSpPr>
        <p:spPr>
          <a:xfrm rot="5400000">
            <a:off x="4857750" y="1857403"/>
            <a:ext cx="1428750" cy="1428750"/>
          </a:xfrm>
          <a:prstGeom prst="rect">
            <a:avLst/>
          </a:pr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65" name="Google Shape;165;p37"/>
          <p:cNvSpPr/>
          <p:nvPr/>
        </p:nvSpPr>
        <p:spPr>
          <a:xfrm rot="10800000">
            <a:off x="6286500" y="1857403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66" name="Google Shape;166;p37"/>
          <p:cNvSpPr>
            <a:spLocks noGrp="1"/>
          </p:cNvSpPr>
          <p:nvPr>
            <p:ph type="pic" idx="4"/>
          </p:nvPr>
        </p:nvSpPr>
        <p:spPr>
          <a:xfrm>
            <a:off x="3428998" y="1852613"/>
            <a:ext cx="1428752" cy="14430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7" name="Google Shape;167;p37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6">
  <p:cSld name="26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8"/>
          <p:cNvSpPr/>
          <p:nvPr/>
        </p:nvSpPr>
        <p:spPr>
          <a:xfrm rot="5400000">
            <a:off x="7715250" y="2860175"/>
            <a:ext cx="1428750" cy="1428750"/>
          </a:xfrm>
          <a:prstGeom prst="rect">
            <a:avLst/>
          </a:pr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70" name="Google Shape;170;p38"/>
          <p:cNvSpPr/>
          <p:nvPr/>
        </p:nvSpPr>
        <p:spPr>
          <a:xfrm rot="5400000">
            <a:off x="7715250" y="0"/>
            <a:ext cx="1428750" cy="1428750"/>
          </a:xfrm>
          <a:prstGeom prst="rect">
            <a:avLst/>
          </a:pr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71" name="Google Shape;171;p38"/>
          <p:cNvSpPr/>
          <p:nvPr/>
        </p:nvSpPr>
        <p:spPr>
          <a:xfrm rot="5400000">
            <a:off x="6286500" y="0"/>
            <a:ext cx="1428750" cy="1428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72" name="Google Shape;172;p38"/>
          <p:cNvSpPr/>
          <p:nvPr/>
        </p:nvSpPr>
        <p:spPr>
          <a:xfrm rot="10800000">
            <a:off x="6286500" y="26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73" name="Google Shape;173;p38"/>
          <p:cNvSpPr/>
          <p:nvPr/>
        </p:nvSpPr>
        <p:spPr>
          <a:xfrm flipH="1">
            <a:off x="7715250" y="26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74" name="Google Shape;174;p38"/>
          <p:cNvSpPr/>
          <p:nvPr/>
        </p:nvSpPr>
        <p:spPr>
          <a:xfrm flipH="1">
            <a:off x="7715250" y="1428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75" name="Google Shape;175;p38"/>
          <p:cNvSpPr/>
          <p:nvPr/>
        </p:nvSpPr>
        <p:spPr>
          <a:xfrm rot="10800000" flipH="1">
            <a:off x="7715250" y="28601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76" name="Google Shape;176;p38"/>
          <p:cNvSpPr/>
          <p:nvPr/>
        </p:nvSpPr>
        <p:spPr>
          <a:xfrm rot="5400000">
            <a:off x="6286500" y="1431425"/>
            <a:ext cx="1428750" cy="1428750"/>
          </a:xfrm>
          <a:prstGeom prst="rect">
            <a:avLst/>
          </a:pr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77" name="Google Shape;177;p38"/>
          <p:cNvSpPr/>
          <p:nvPr/>
        </p:nvSpPr>
        <p:spPr>
          <a:xfrm rot="-5400000" flipH="1">
            <a:off x="4857750" y="28601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78" name="Google Shape;178;p38"/>
          <p:cNvSpPr/>
          <p:nvPr/>
        </p:nvSpPr>
        <p:spPr>
          <a:xfrm rot="5400000">
            <a:off x="6286500" y="28601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79" name="Google Shape;179;p38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  <p:pic>
        <p:nvPicPr>
          <p:cNvPr id="180" name="Google Shape;180;p38" descr="image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769784" y="291903"/>
            <a:ext cx="3896673" cy="3896673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38"/>
          <p:cNvSpPr>
            <a:spLocks noGrp="1"/>
          </p:cNvSpPr>
          <p:nvPr>
            <p:ph type="pic" idx="2"/>
          </p:nvPr>
        </p:nvSpPr>
        <p:spPr>
          <a:xfrm>
            <a:off x="4952989" y="981932"/>
            <a:ext cx="3534063" cy="199849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7">
  <p:cSld name="27">
    <p:bg>
      <p:bgPr>
        <a:solidFill>
          <a:srgbClr val="8137EA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9"/>
          <p:cNvSpPr/>
          <p:nvPr/>
        </p:nvSpPr>
        <p:spPr>
          <a:xfrm rot="5400000">
            <a:off x="7715250" y="1428750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84" name="Google Shape;184;p39"/>
          <p:cNvSpPr/>
          <p:nvPr/>
        </p:nvSpPr>
        <p:spPr>
          <a:xfrm rot="5400000">
            <a:off x="7715250" y="0"/>
            <a:ext cx="1428750" cy="1428750"/>
          </a:xfrm>
          <a:prstGeom prst="rect">
            <a:avLst/>
          </a:pr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85" name="Google Shape;185;p39"/>
          <p:cNvSpPr/>
          <p:nvPr/>
        </p:nvSpPr>
        <p:spPr>
          <a:xfrm rot="5400000">
            <a:off x="6286500" y="0"/>
            <a:ext cx="1428750" cy="1428750"/>
          </a:xfrm>
          <a:prstGeom prst="rect">
            <a:avLst/>
          </a:pr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86" name="Google Shape;186;p39"/>
          <p:cNvSpPr/>
          <p:nvPr/>
        </p:nvSpPr>
        <p:spPr>
          <a:xfrm rot="10800000">
            <a:off x="6286500" y="26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87" name="Google Shape;187;p39"/>
          <p:cNvSpPr/>
          <p:nvPr/>
        </p:nvSpPr>
        <p:spPr>
          <a:xfrm flipH="1">
            <a:off x="7715250" y="26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88" name="Google Shape;188;p39"/>
          <p:cNvSpPr/>
          <p:nvPr/>
        </p:nvSpPr>
        <p:spPr>
          <a:xfrm flipH="1">
            <a:off x="7715250" y="1428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89" name="Google Shape;189;p39"/>
          <p:cNvSpPr/>
          <p:nvPr/>
        </p:nvSpPr>
        <p:spPr>
          <a:xfrm rot="5400000">
            <a:off x="6286500" y="1431425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90" name="Google Shape;190;p39"/>
          <p:cNvSpPr/>
          <p:nvPr/>
        </p:nvSpPr>
        <p:spPr>
          <a:xfrm rot="5400000">
            <a:off x="4857750" y="26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91" name="Google Shape;191;p39"/>
          <p:cNvSpPr/>
          <p:nvPr/>
        </p:nvSpPr>
        <p:spPr>
          <a:xfrm rot="10800000" flipH="1">
            <a:off x="6286500" y="143142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92" name="Google Shape;192;p39"/>
          <p:cNvSpPr/>
          <p:nvPr/>
        </p:nvSpPr>
        <p:spPr>
          <a:xfrm flipH="1">
            <a:off x="7715250" y="285750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93" name="Google Shape;193;p39"/>
          <p:cNvSpPr/>
          <p:nvPr/>
        </p:nvSpPr>
        <p:spPr>
          <a:xfrm rot="10800000">
            <a:off x="6286500" y="286017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94" name="Google Shape;194;p39"/>
          <p:cNvSpPr/>
          <p:nvPr/>
        </p:nvSpPr>
        <p:spPr>
          <a:xfrm>
            <a:off x="4857750" y="1428750"/>
            <a:ext cx="1428750" cy="1428750"/>
          </a:xfrm>
          <a:prstGeom prst="ellipse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95" name="Google Shape;195;p39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  <p:grpSp>
        <p:nvGrpSpPr>
          <p:cNvPr id="196" name="Google Shape;196;p39"/>
          <p:cNvGrpSpPr/>
          <p:nvPr/>
        </p:nvGrpSpPr>
        <p:grpSpPr>
          <a:xfrm rot="5400000">
            <a:off x="4822984" y="1932929"/>
            <a:ext cx="4355784" cy="3352776"/>
            <a:chOff x="0" y="-1"/>
            <a:chExt cx="11615421" cy="8940736"/>
          </a:xfrm>
        </p:grpSpPr>
        <p:sp>
          <p:nvSpPr>
            <p:cNvPr id="197" name="Google Shape;197;p39"/>
            <p:cNvSpPr/>
            <p:nvPr/>
          </p:nvSpPr>
          <p:spPr>
            <a:xfrm>
              <a:off x="78771" y="74605"/>
              <a:ext cx="11536650" cy="8866130"/>
            </a:xfrm>
            <a:prstGeom prst="roundRect">
              <a:avLst>
                <a:gd name="adj" fmla="val 6146"/>
              </a:avLst>
            </a:prstGeom>
            <a:solidFill>
              <a:srgbClr val="808080"/>
            </a:solidFill>
            <a:ln>
              <a:noFill/>
            </a:ln>
            <a:effectLst>
              <a:outerShdw blurRad="190500" dist="127000" dir="8100000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7150" tIns="17150" rIns="17150" bIns="17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Poppins"/>
                <a:buNone/>
              </a:pPr>
              <a:endParaRPr sz="80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98" name="Google Shape;198;p39"/>
            <p:cNvSpPr/>
            <p:nvPr/>
          </p:nvSpPr>
          <p:spPr>
            <a:xfrm rot="-5400000">
              <a:off x="-341064" y="1744577"/>
              <a:ext cx="735539" cy="5341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21600"/>
                  </a:moveTo>
                  <a:lnTo>
                    <a:pt x="0" y="14873"/>
                  </a:lnTo>
                  <a:cubicBezTo>
                    <a:pt x="0" y="6659"/>
                    <a:pt x="484" y="0"/>
                    <a:pt x="1080" y="0"/>
                  </a:cubicBezTo>
                  <a:lnTo>
                    <a:pt x="20520" y="0"/>
                  </a:lnTo>
                  <a:cubicBezTo>
                    <a:pt x="21116" y="0"/>
                    <a:pt x="21600" y="6659"/>
                    <a:pt x="21600" y="14873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17150" tIns="17150" rIns="17150" bIns="17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Poppins"/>
                <a:buNone/>
              </a:pPr>
              <a:endParaRPr sz="80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99" name="Google Shape;199;p39"/>
            <p:cNvSpPr/>
            <p:nvPr/>
          </p:nvSpPr>
          <p:spPr>
            <a:xfrm>
              <a:off x="132182" y="128015"/>
              <a:ext cx="11429828" cy="8759309"/>
            </a:xfrm>
            <a:prstGeom prst="roundRect">
              <a:avLst>
                <a:gd name="adj" fmla="val 5668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17150" tIns="17150" rIns="17150" bIns="17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Poppins"/>
                <a:buNone/>
              </a:pPr>
              <a:endParaRPr sz="80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200" name="Google Shape;200;p39"/>
            <p:cNvSpPr/>
            <p:nvPr/>
          </p:nvSpPr>
          <p:spPr>
            <a:xfrm>
              <a:off x="506054" y="501888"/>
              <a:ext cx="10682084" cy="8011563"/>
            </a:xfrm>
            <a:prstGeom prst="roundRect">
              <a:avLst>
                <a:gd name="adj" fmla="val 3087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17150" tIns="17150" rIns="17150" bIns="17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Poppins"/>
                <a:buNone/>
              </a:pPr>
              <a:endParaRPr sz="80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201" name="Google Shape;201;p39"/>
            <p:cNvSpPr/>
            <p:nvPr/>
          </p:nvSpPr>
          <p:spPr>
            <a:xfrm flipH="1">
              <a:off x="1104812" y="-1"/>
              <a:ext cx="588432" cy="5341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21600"/>
                  </a:moveTo>
                  <a:lnTo>
                    <a:pt x="0" y="14873"/>
                  </a:lnTo>
                  <a:cubicBezTo>
                    <a:pt x="0" y="6659"/>
                    <a:pt x="604" y="0"/>
                    <a:pt x="1350" y="0"/>
                  </a:cubicBezTo>
                  <a:lnTo>
                    <a:pt x="20250" y="0"/>
                  </a:lnTo>
                  <a:cubicBezTo>
                    <a:pt x="20996" y="0"/>
                    <a:pt x="21600" y="6659"/>
                    <a:pt x="21600" y="14873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17150" tIns="17150" rIns="17150" bIns="17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Poppins"/>
                <a:buNone/>
              </a:pPr>
              <a:endParaRPr sz="80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202" name="Google Shape;202;p39"/>
            <p:cNvSpPr/>
            <p:nvPr/>
          </p:nvSpPr>
          <p:spPr>
            <a:xfrm flipH="1">
              <a:off x="1874981" y="-1"/>
              <a:ext cx="588432" cy="5341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21600"/>
                  </a:moveTo>
                  <a:lnTo>
                    <a:pt x="0" y="14873"/>
                  </a:lnTo>
                  <a:cubicBezTo>
                    <a:pt x="0" y="6659"/>
                    <a:pt x="604" y="0"/>
                    <a:pt x="1350" y="0"/>
                  </a:cubicBezTo>
                  <a:lnTo>
                    <a:pt x="20250" y="0"/>
                  </a:lnTo>
                  <a:cubicBezTo>
                    <a:pt x="20996" y="0"/>
                    <a:pt x="21600" y="6659"/>
                    <a:pt x="21600" y="14873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spcFirstLastPara="1" wrap="square" lIns="17150" tIns="17150" rIns="17150" bIns="17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Poppins"/>
                <a:buNone/>
              </a:pPr>
              <a:endParaRPr sz="800" b="0" i="0" u="none" strike="noStrike" cap="none" dirty="0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sp>
        <p:nvSpPr>
          <p:cNvPr id="203" name="Google Shape;203;p39"/>
          <p:cNvSpPr>
            <a:spLocks noGrp="1"/>
          </p:cNvSpPr>
          <p:nvPr>
            <p:ph type="pic" idx="2"/>
          </p:nvPr>
        </p:nvSpPr>
        <p:spPr>
          <a:xfrm>
            <a:off x="5470120" y="1591651"/>
            <a:ext cx="3045327" cy="4035326"/>
          </a:xfrm>
          <a:prstGeom prst="roundRect">
            <a:avLst>
              <a:gd name="adj" fmla="val 3799"/>
            </a:avLst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0">
  <p:cSld name="30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0"/>
          <p:cNvSpPr/>
          <p:nvPr/>
        </p:nvSpPr>
        <p:spPr>
          <a:xfrm rot="5400000">
            <a:off x="7715250" y="3284659"/>
            <a:ext cx="1428750" cy="1428751"/>
          </a:xfrm>
          <a:prstGeom prst="rect">
            <a:avLst/>
          </a:pr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06" name="Google Shape;206;p40"/>
          <p:cNvSpPr/>
          <p:nvPr/>
        </p:nvSpPr>
        <p:spPr>
          <a:xfrm rot="5400000">
            <a:off x="7715250" y="1857375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07" name="Google Shape;207;p40"/>
          <p:cNvSpPr/>
          <p:nvPr/>
        </p:nvSpPr>
        <p:spPr>
          <a:xfrm rot="5400000">
            <a:off x="7715250" y="428625"/>
            <a:ext cx="1428750" cy="1428750"/>
          </a:xfrm>
          <a:prstGeom prst="rect">
            <a:avLst/>
          </a:pr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08" name="Google Shape;208;p40"/>
          <p:cNvSpPr/>
          <p:nvPr/>
        </p:nvSpPr>
        <p:spPr>
          <a:xfrm rot="5400000">
            <a:off x="6286500" y="428625"/>
            <a:ext cx="1428750" cy="1428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09" name="Google Shape;209;p40"/>
          <p:cNvSpPr/>
          <p:nvPr/>
        </p:nvSpPr>
        <p:spPr>
          <a:xfrm rot="10800000">
            <a:off x="6286500" y="428625"/>
            <a:ext cx="1428751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10" name="Google Shape;210;p40"/>
          <p:cNvSpPr/>
          <p:nvPr/>
        </p:nvSpPr>
        <p:spPr>
          <a:xfrm flipH="1">
            <a:off x="7715250" y="428625"/>
            <a:ext cx="1428751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11" name="Google Shape;211;p40"/>
          <p:cNvSpPr/>
          <p:nvPr/>
        </p:nvSpPr>
        <p:spPr>
          <a:xfrm flipH="1">
            <a:off x="7715250" y="1857375"/>
            <a:ext cx="1428751" cy="142875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12" name="Google Shape;212;p40"/>
          <p:cNvSpPr/>
          <p:nvPr/>
        </p:nvSpPr>
        <p:spPr>
          <a:xfrm rot="5400000">
            <a:off x="6286500" y="1858712"/>
            <a:ext cx="1428750" cy="1428751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13" name="Google Shape;213;p40"/>
          <p:cNvSpPr/>
          <p:nvPr/>
        </p:nvSpPr>
        <p:spPr>
          <a:xfrm rot="10800000" flipH="1">
            <a:off x="6286500" y="1858712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14" name="Google Shape;214;p40"/>
          <p:cNvSpPr/>
          <p:nvPr/>
        </p:nvSpPr>
        <p:spPr>
          <a:xfrm>
            <a:off x="4857750" y="3286125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15" name="Google Shape;215;p40"/>
          <p:cNvSpPr/>
          <p:nvPr/>
        </p:nvSpPr>
        <p:spPr>
          <a:xfrm rot="5400000">
            <a:off x="6286500" y="3284659"/>
            <a:ext cx="1428750" cy="1428751"/>
          </a:xfrm>
          <a:prstGeom prst="rect">
            <a:avLst/>
          </a:pr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16" name="Google Shape;216;p40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1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">
  <p:cSld name="6"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Poppins Light"/>
              <a:buNone/>
            </a:pPr>
            <a:endParaRPr sz="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7"/>
          <p:cNvSpPr/>
          <p:nvPr/>
        </p:nvSpPr>
        <p:spPr>
          <a:xfrm>
            <a:off x="7715250" y="1428750"/>
            <a:ext cx="1428750" cy="1428750"/>
          </a:xfrm>
          <a:prstGeom prst="rect">
            <a:avLst/>
          </a:prstGeom>
          <a:solidFill>
            <a:srgbClr val="101B4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6" name="Google Shape;26;p17"/>
          <p:cNvSpPr/>
          <p:nvPr/>
        </p:nvSpPr>
        <p:spPr>
          <a:xfrm rot="10800000" flipH="1">
            <a:off x="6286500" y="1437324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4981B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7" name="Google Shape;27;p17"/>
          <p:cNvSpPr/>
          <p:nvPr/>
        </p:nvSpPr>
        <p:spPr>
          <a:xfrm flipH="1">
            <a:off x="6286500" y="8574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01B4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8" name="Google Shape;28;p17"/>
          <p:cNvSpPr/>
          <p:nvPr/>
        </p:nvSpPr>
        <p:spPr>
          <a:xfrm rot="10800000" flipH="1">
            <a:off x="7715250" y="285750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4981B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9" name="Google Shape;29;p17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">
  <p:cSld name="4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8"/>
          <p:cNvSpPr>
            <a:spLocks noGrp="1"/>
          </p:cNvSpPr>
          <p:nvPr>
            <p:ph type="pic" idx="2"/>
          </p:nvPr>
        </p:nvSpPr>
        <p:spPr>
          <a:xfrm>
            <a:off x="3618608" y="1895745"/>
            <a:ext cx="5525394" cy="27626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" name="Google Shape;32;p18"/>
          <p:cNvSpPr/>
          <p:nvPr/>
        </p:nvSpPr>
        <p:spPr>
          <a:xfrm rot="-5400000" flipH="1">
            <a:off x="6286500" y="475980"/>
            <a:ext cx="1428750" cy="1428750"/>
          </a:xfrm>
          <a:prstGeom prst="rect">
            <a:avLst/>
          </a:prstGeom>
          <a:solidFill>
            <a:srgbClr val="101B4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33" name="Google Shape;33;p18"/>
          <p:cNvSpPr/>
          <p:nvPr/>
        </p:nvSpPr>
        <p:spPr>
          <a:xfrm rot="-5400000" flipH="1">
            <a:off x="7715250" y="475980"/>
            <a:ext cx="1428750" cy="1428750"/>
          </a:xfrm>
          <a:prstGeom prst="rect">
            <a:avLst/>
          </a:prstGeom>
          <a:solidFill>
            <a:srgbClr val="101B4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34" name="Google Shape;34;p18"/>
          <p:cNvSpPr/>
          <p:nvPr/>
        </p:nvSpPr>
        <p:spPr>
          <a:xfrm rot="10800000" flipH="1">
            <a:off x="7715250" y="478656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254F89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35" name="Google Shape;35;p18"/>
          <p:cNvSpPr/>
          <p:nvPr/>
        </p:nvSpPr>
        <p:spPr>
          <a:xfrm>
            <a:off x="6286500" y="478656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4981B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36" name="Google Shape;36;p18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">
  <p:cSld name="5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>
            <a:spLocks noGrp="1"/>
          </p:cNvSpPr>
          <p:nvPr>
            <p:ph type="pic" idx="2"/>
          </p:nvPr>
        </p:nvSpPr>
        <p:spPr>
          <a:xfrm>
            <a:off x="4857750" y="1428750"/>
            <a:ext cx="2857500" cy="2857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" name="Google Shape;39;p19"/>
          <p:cNvSpPr/>
          <p:nvPr/>
        </p:nvSpPr>
        <p:spPr>
          <a:xfrm>
            <a:off x="6286500" y="0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40" name="Google Shape;40;p19"/>
          <p:cNvSpPr/>
          <p:nvPr/>
        </p:nvSpPr>
        <p:spPr>
          <a:xfrm rot="10800000" flipH="1">
            <a:off x="4857750" y="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41" name="Google Shape;41;p19"/>
          <p:cNvSpPr/>
          <p:nvPr/>
        </p:nvSpPr>
        <p:spPr>
          <a:xfrm>
            <a:off x="7715250" y="0"/>
            <a:ext cx="1428750" cy="1428750"/>
          </a:xfrm>
          <a:prstGeom prst="rect">
            <a:avLst/>
          </a:pr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42" name="Google Shape;42;p19"/>
          <p:cNvSpPr/>
          <p:nvPr/>
        </p:nvSpPr>
        <p:spPr>
          <a:xfrm rot="10800000">
            <a:off x="7715250" y="1428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43" name="Google Shape;43;p19"/>
          <p:cNvSpPr/>
          <p:nvPr/>
        </p:nvSpPr>
        <p:spPr>
          <a:xfrm rot="10800000" flipH="1">
            <a:off x="7715250" y="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44" name="Google Shape;44;p19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">
  <p:cSld name="7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/>
          <p:nvPr/>
        </p:nvSpPr>
        <p:spPr>
          <a:xfrm>
            <a:off x="1428750" y="3714750"/>
            <a:ext cx="1428750" cy="1428750"/>
          </a:xfrm>
          <a:prstGeom prst="rect">
            <a:avLst/>
          </a:pr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47" name="Google Shape;47;p20"/>
          <p:cNvSpPr/>
          <p:nvPr/>
        </p:nvSpPr>
        <p:spPr>
          <a:xfrm>
            <a:off x="0" y="3714750"/>
            <a:ext cx="1428750" cy="1428750"/>
          </a:xfrm>
          <a:prstGeom prst="rect">
            <a:avLst/>
          </a:pr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48" name="Google Shape;48;p20"/>
          <p:cNvSpPr/>
          <p:nvPr/>
        </p:nvSpPr>
        <p:spPr>
          <a:xfrm rot="10800000" flipH="1">
            <a:off x="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49" name="Google Shape;49;p20"/>
          <p:cNvSpPr/>
          <p:nvPr/>
        </p:nvSpPr>
        <p:spPr>
          <a:xfrm flipH="1">
            <a:off x="0" y="228600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50" name="Google Shape;50;p20"/>
          <p:cNvSpPr/>
          <p:nvPr/>
        </p:nvSpPr>
        <p:spPr>
          <a:xfrm>
            <a:off x="1428750" y="3714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51" name="Google Shape;51;p20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">
  <p:cSld name="8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">
  <p:cSld name="10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6" name="Google Shape;56;p22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1">
  <p:cSld name="11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3"/>
          <p:cNvSpPr/>
          <p:nvPr/>
        </p:nvSpPr>
        <p:spPr>
          <a:xfrm rot="10800000">
            <a:off x="7715250" y="285750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984F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59" name="Google Shape;59;p23"/>
          <p:cNvSpPr/>
          <p:nvPr/>
        </p:nvSpPr>
        <p:spPr>
          <a:xfrm flipH="1">
            <a:off x="7715250" y="142875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A020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0" name="Google Shape;60;p23"/>
          <p:cNvSpPr/>
          <p:nvPr/>
        </p:nvSpPr>
        <p:spPr>
          <a:xfrm>
            <a:off x="7715250" y="0"/>
            <a:ext cx="1428750" cy="1428750"/>
          </a:xfrm>
          <a:prstGeom prst="rect">
            <a:avLst/>
          </a:prstGeom>
          <a:solidFill>
            <a:srgbClr val="FFBD0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1" name="Google Shape;61;p23"/>
          <p:cNvSpPr/>
          <p:nvPr/>
        </p:nvSpPr>
        <p:spPr>
          <a:xfrm>
            <a:off x="6286500" y="0"/>
            <a:ext cx="1428750" cy="1428750"/>
          </a:xfrm>
          <a:prstGeom prst="rect">
            <a:avLst/>
          </a:prstGeom>
          <a:solidFill>
            <a:srgbClr val="F80707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2" name="Google Shape;62;p23"/>
          <p:cNvSpPr/>
          <p:nvPr/>
        </p:nvSpPr>
        <p:spPr>
          <a:xfrm>
            <a:off x="6286500" y="0"/>
            <a:ext cx="1428750" cy="14287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cubicBezTo>
                  <a:pt x="16072" y="0"/>
                  <a:pt x="10543" y="2109"/>
                  <a:pt x="6325" y="6327"/>
                </a:cubicBezTo>
                <a:cubicBezTo>
                  <a:pt x="2108" y="10545"/>
                  <a:pt x="0" y="16072"/>
                  <a:pt x="0" y="21600"/>
                </a:cubicBez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137EA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3" name="Google Shape;63;p23"/>
          <p:cNvSpPr txBox="1">
            <a:spLocks noGrp="1"/>
          </p:cNvSpPr>
          <p:nvPr>
            <p:ph type="sldNum" idx="12"/>
          </p:nvPr>
        </p:nvSpPr>
        <p:spPr>
          <a:xfrm>
            <a:off x="4489875" y="4869637"/>
            <a:ext cx="159563" cy="17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Poppins Light"/>
              <a:buNone/>
              <a:defRPr sz="800" b="0" i="0" u="none" strike="noStrike" cap="none">
                <a:solidFill>
                  <a:srgbClr val="000000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 dirty="0"/>
          </a:p>
        </p:txBody>
      </p:sp>
      <p:sp>
        <p:nvSpPr>
          <p:cNvPr id="64" name="Google Shape;64;p23"/>
          <p:cNvSpPr>
            <a:spLocks noGrp="1"/>
          </p:cNvSpPr>
          <p:nvPr>
            <p:ph type="pic" idx="2"/>
          </p:nvPr>
        </p:nvSpPr>
        <p:spPr>
          <a:xfrm>
            <a:off x="4857750" y="1428750"/>
            <a:ext cx="2857500" cy="2857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"/>
          <p:cNvSpPr txBox="1"/>
          <p:nvPr/>
        </p:nvSpPr>
        <p:spPr>
          <a:xfrm>
            <a:off x="178500" y="822390"/>
            <a:ext cx="6215576" cy="469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 b="1" dirty="0">
                <a:solidFill>
                  <a:srgbClr val="902E63"/>
                </a:solidFill>
                <a:latin typeface="Poppins"/>
                <a:ea typeface="Poppins"/>
                <a:cs typeface="Poppins"/>
                <a:sym typeface="Poppins"/>
              </a:rPr>
              <a:t>Concurso Fiocruz 2023/24</a:t>
            </a:r>
            <a:endParaRPr sz="3500" b="1" i="0" u="none" strike="noStrike" cap="none" dirty="0">
              <a:solidFill>
                <a:srgbClr val="902E6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224" name="Google Shape;22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84808" y="1632900"/>
            <a:ext cx="3814999" cy="18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1"/>
          <p:cNvSpPr txBox="1"/>
          <p:nvPr/>
        </p:nvSpPr>
        <p:spPr>
          <a:xfrm>
            <a:off x="178500" y="1636440"/>
            <a:ext cx="7129976" cy="392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000" b="1" i="0" u="none" strike="noStrike" cap="none" dirty="0">
                <a:solidFill>
                  <a:srgbClr val="902E63"/>
                </a:solidFill>
                <a:latin typeface="Poppins"/>
                <a:ea typeface="Poppins"/>
                <a:cs typeface="Poppins"/>
                <a:sym typeface="Poppins"/>
              </a:rPr>
              <a:t>Posse dos concursados</a:t>
            </a:r>
            <a:endParaRPr dirty="0"/>
          </a:p>
        </p:txBody>
      </p:sp>
      <p:sp>
        <p:nvSpPr>
          <p:cNvPr id="226" name="Google Shape;226;p1"/>
          <p:cNvSpPr txBox="1"/>
          <p:nvPr/>
        </p:nvSpPr>
        <p:spPr>
          <a:xfrm>
            <a:off x="3497689" y="3765436"/>
            <a:ext cx="3588900" cy="392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0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Rio de Janeiro, 05/05/2025</a:t>
            </a:r>
            <a:endParaRPr sz="2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>
          <a:extLst>
            <a:ext uri="{FF2B5EF4-FFF2-40B4-BE49-F238E27FC236}">
              <a16:creationId xmlns:a16="http://schemas.microsoft.com/office/drawing/2014/main" id="{27D4F8C4-BB14-D88E-A746-929A9A0F6A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>
            <a:extLst>
              <a:ext uri="{FF2B5EF4-FFF2-40B4-BE49-F238E27FC236}">
                <a16:creationId xmlns:a16="http://schemas.microsoft.com/office/drawing/2014/main" id="{52EFABDB-CD10-D183-7C43-551334699D10}"/>
              </a:ext>
            </a:extLst>
          </p:cNvPr>
          <p:cNvSpPr txBox="1"/>
          <p:nvPr/>
        </p:nvSpPr>
        <p:spPr>
          <a:xfrm>
            <a:off x="228271" y="205498"/>
            <a:ext cx="8173604" cy="564257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100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Processo de Posse</a:t>
            </a:r>
            <a:endParaRPr sz="2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2">
            <a:extLst>
              <a:ext uri="{FF2B5EF4-FFF2-40B4-BE49-F238E27FC236}">
                <a16:creationId xmlns:a16="http://schemas.microsoft.com/office/drawing/2014/main" id="{02E33FB0-8261-1CB5-9B9B-986BAFBDC89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133" t="17709" r="65278" b="19332"/>
          <a:stretch/>
        </p:blipFill>
        <p:spPr>
          <a:xfrm>
            <a:off x="8401975" y="127727"/>
            <a:ext cx="617600" cy="7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">
            <a:extLst>
              <a:ext uri="{FF2B5EF4-FFF2-40B4-BE49-F238E27FC236}">
                <a16:creationId xmlns:a16="http://schemas.microsoft.com/office/drawing/2014/main" id="{C52AA68B-E728-3A3F-AB9C-4558E29D6AA1}"/>
              </a:ext>
            </a:extLst>
          </p:cNvPr>
          <p:cNvSpPr/>
          <p:nvPr/>
        </p:nvSpPr>
        <p:spPr>
          <a:xfrm>
            <a:off x="228375" y="847525"/>
            <a:ext cx="8173500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dk1"/>
                </a:solidFill>
              </a:rPr>
              <a:t>As etapas de pré-requisito, acumulação de cargos e documentação pessoal serão avaliadas por equipes distintas, que poderão solicitar complementações ou retificações.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endParaRPr lang="pt-BR" sz="1600" dirty="0">
              <a:solidFill>
                <a:schemeClr val="dk1"/>
              </a:solidFill>
            </a:endParaRP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dk1"/>
                </a:solidFill>
              </a:rPr>
              <a:t>Em paralelo ao envio das documentações, os candidatos serão convocados para a realização do exame médico.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endParaRPr lang="pt-BR" sz="16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747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3"/>
          <p:cNvSpPr txBox="1"/>
          <p:nvPr/>
        </p:nvSpPr>
        <p:spPr>
          <a:xfrm>
            <a:off x="2063817" y="2337070"/>
            <a:ext cx="3169919" cy="469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Poppins"/>
              <a:buNone/>
            </a:pPr>
            <a:r>
              <a:rPr lang="pt-BR" sz="4000" b="1" i="0" u="none" strike="noStrike" cap="none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Obrigado!</a:t>
            </a: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3"/>
          <p:cNvSpPr txBox="1"/>
          <p:nvPr/>
        </p:nvSpPr>
        <p:spPr>
          <a:xfrm>
            <a:off x="475649" y="3934790"/>
            <a:ext cx="4096351" cy="814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Poppins Light"/>
              <a:buNone/>
            </a:pPr>
            <a:r>
              <a:rPr lang="pt-BR" dirty="0">
                <a:solidFill>
                  <a:srgbClr val="FFFFFF"/>
                </a:solidFill>
                <a:latin typeface="Poppins Light"/>
                <a:cs typeface="Poppins Light"/>
                <a:sym typeface="Poppins Light"/>
              </a:rPr>
              <a:t>Coordenação de Administração de Pessoas</a:t>
            </a:r>
            <a:endParaRPr dirty="0"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Poppins Light"/>
              <a:buNone/>
            </a:pPr>
            <a:r>
              <a:rPr lang="pt-BR" sz="1400" b="1" i="0" u="none" strike="noStrike" cap="none" dirty="0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rPr>
              <a:t>Cogepe/Fiocruz</a:t>
            </a:r>
            <a:endParaRPr sz="1400" b="1" i="0" u="none" strike="noStrike" cap="none" dirty="0">
              <a:solidFill>
                <a:schemeClr val="lt1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Poppins Light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78650" y="3560"/>
            <a:ext cx="1565349" cy="1509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/>
          <p:cNvSpPr txBox="1"/>
          <p:nvPr/>
        </p:nvSpPr>
        <p:spPr>
          <a:xfrm>
            <a:off x="228372" y="205498"/>
            <a:ext cx="8173604" cy="564257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100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Nomea</a:t>
            </a:r>
            <a:r>
              <a:rPr lang="pt-BR" sz="25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ção, </a:t>
            </a: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Posse e Efetivo Exercício</a:t>
            </a:r>
            <a:endParaRPr sz="2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2"/>
          <p:cNvPicPr preferRelativeResize="0"/>
          <p:nvPr/>
        </p:nvPicPr>
        <p:blipFill rotWithShape="1">
          <a:blip r:embed="rId3">
            <a:alphaModFix/>
          </a:blip>
          <a:srcRect l="8133" t="17709" r="65278" b="19332"/>
          <a:stretch/>
        </p:blipFill>
        <p:spPr>
          <a:xfrm>
            <a:off x="8401975" y="127727"/>
            <a:ext cx="617600" cy="7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"/>
          <p:cNvSpPr/>
          <p:nvPr/>
        </p:nvSpPr>
        <p:spPr>
          <a:xfrm>
            <a:off x="228375" y="847525"/>
            <a:ext cx="8173500" cy="2616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dk1"/>
                </a:solidFill>
              </a:rPr>
              <a:t>Autorização das Nomeações: Portaria MGI n° 3.298/2025, de 30/04/25, DOU de 05/05/25.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000" dirty="0">
              <a:solidFill>
                <a:schemeClr val="dk1"/>
              </a:solidFill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dk1"/>
                </a:solidFill>
              </a:rPr>
              <a:t>Nomeação:</a:t>
            </a:r>
            <a:r>
              <a:rPr lang="pt-BR" sz="1600" dirty="0">
                <a:solidFill>
                  <a:schemeClr val="dk1"/>
                </a:solidFill>
              </a:rPr>
              <a:t> ato administrativo (ato de provimento), publicado no Diário oficial, que indica uma pessoa para provimento de um cargo público vago.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000" dirty="0">
              <a:solidFill>
                <a:schemeClr val="dk1"/>
              </a:solidFill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dk1"/>
                </a:solidFill>
              </a:rPr>
              <a:t>Posse:</a:t>
            </a:r>
            <a:r>
              <a:rPr lang="pt-BR" sz="1600" dirty="0">
                <a:solidFill>
                  <a:schemeClr val="dk1"/>
                </a:solidFill>
              </a:rPr>
              <a:t> ato que completa a investidura no cargo público. Ela é concretizada com a assinatura do termo de posse.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Prazo: 30 dias contados da nomeação.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Se o prazo para a posse terminar no final de semana, a posse será prorrogada para o primeiro dia útil seguinte.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888BAB4-685D-6A90-23BD-2F116FD57CA2}"/>
              </a:ext>
            </a:extLst>
          </p:cNvPr>
          <p:cNvSpPr txBox="1"/>
          <p:nvPr/>
        </p:nvSpPr>
        <p:spPr>
          <a:xfrm>
            <a:off x="228275" y="3355946"/>
            <a:ext cx="60301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Em se tratando de servidor que esteja, na data de publicação da nomeação, em licença ou afastado legalmente (ex: férias, licença para tratamento da própria saúde, etc.), o prazo será contado do término do impedimento.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Será tornado sem efeito o ato de provimento se a posse não ocorrer no prazo de 30 (trinta) dias.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>
          <a:extLst>
            <a:ext uri="{FF2B5EF4-FFF2-40B4-BE49-F238E27FC236}">
              <a16:creationId xmlns:a16="http://schemas.microsoft.com/office/drawing/2014/main" id="{09206D33-1041-3531-8B73-5923B3A6C8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>
            <a:extLst>
              <a:ext uri="{FF2B5EF4-FFF2-40B4-BE49-F238E27FC236}">
                <a16:creationId xmlns:a16="http://schemas.microsoft.com/office/drawing/2014/main" id="{8AFA568D-965C-B97F-F7DB-59067389D80B}"/>
              </a:ext>
            </a:extLst>
          </p:cNvPr>
          <p:cNvSpPr txBox="1"/>
          <p:nvPr/>
        </p:nvSpPr>
        <p:spPr>
          <a:xfrm>
            <a:off x="228372" y="205498"/>
            <a:ext cx="8173604" cy="564257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100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Nomea</a:t>
            </a:r>
            <a:r>
              <a:rPr lang="pt-BR" sz="25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ção, </a:t>
            </a: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Posse e Efetivo Exercício</a:t>
            </a:r>
            <a:endParaRPr sz="2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2">
            <a:extLst>
              <a:ext uri="{FF2B5EF4-FFF2-40B4-BE49-F238E27FC236}">
                <a16:creationId xmlns:a16="http://schemas.microsoft.com/office/drawing/2014/main" id="{4702B428-5512-FB31-B805-D2C710F2ED9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133" t="17709" r="65278" b="19332"/>
          <a:stretch/>
        </p:blipFill>
        <p:spPr>
          <a:xfrm>
            <a:off x="8401975" y="127727"/>
            <a:ext cx="617600" cy="7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">
            <a:extLst>
              <a:ext uri="{FF2B5EF4-FFF2-40B4-BE49-F238E27FC236}">
                <a16:creationId xmlns:a16="http://schemas.microsoft.com/office/drawing/2014/main" id="{831B6B5E-ADA3-BDC5-643C-AF0F440C2589}"/>
              </a:ext>
            </a:extLst>
          </p:cNvPr>
          <p:cNvSpPr/>
          <p:nvPr/>
        </p:nvSpPr>
        <p:spPr>
          <a:xfrm>
            <a:off x="228375" y="1057385"/>
            <a:ext cx="8173500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dk1"/>
                </a:solidFill>
              </a:rPr>
              <a:t>Efetivo Exercício:</a:t>
            </a:r>
            <a:r>
              <a:rPr lang="pt-BR" sz="1600" dirty="0">
                <a:solidFill>
                  <a:schemeClr val="dk1"/>
                </a:solidFill>
              </a:rPr>
              <a:t> Efetivo desempenho das atribuições do cargo público.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Prazo: 15 dias contados da posse.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O prazo para exercício será contado em dias corridos, ficando prorrogado para o primeiro dia útil seguinte, quando vencido em dia em que não haja expediente.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O servidor empossado que não entrar em exercício no prazo legal será exonerado do cargo.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O servidor deverá se apresentar ao Serviço de Gestão de Pessoas de sua unidade para entrar em efetivo exercício.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É a partir do efetivo exercício que ocorre o efeito financeiro (pagamento).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pt-BR" sz="1600" dirty="0">
              <a:solidFill>
                <a:schemeClr val="dk1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pt-BR" sz="1600" dirty="0">
              <a:solidFill>
                <a:schemeClr val="dk1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pt-BR" sz="1600" dirty="0">
              <a:solidFill>
                <a:schemeClr val="dk1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929EB68-239E-9145-B843-3117CDFBE5BC}"/>
              </a:ext>
            </a:extLst>
          </p:cNvPr>
          <p:cNvSpPr txBox="1"/>
          <p:nvPr/>
        </p:nvSpPr>
        <p:spPr>
          <a:xfrm>
            <a:off x="228371" y="3354913"/>
            <a:ext cx="612393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400" dirty="0">
                <a:solidFill>
                  <a:schemeClr val="dk1"/>
                </a:solidFill>
              </a:rPr>
              <a:t>Após o efetivo exercício o servidor poderá solicitar alguns benefícios: Auxílio Transporte; Transporte Coletivo; Cadastro de Dependentes (Assistência Pré-escolar; Abatimento de IRRF; Auxílio Natalidade ou o cadastro de familiar para fins de eventual Licença por Motivo de Doença em Pessoa da Família); Creche; Ressarcimento do plano de saúde suplementar; Adicional de Titulação; e Adicional de Insalubridade.</a:t>
            </a:r>
          </a:p>
        </p:txBody>
      </p:sp>
    </p:spTree>
    <p:extLst>
      <p:ext uri="{BB962C8B-B14F-4D97-AF65-F5344CB8AC3E}">
        <p14:creationId xmlns:p14="http://schemas.microsoft.com/office/powerpoint/2010/main" val="2667764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>
          <a:extLst>
            <a:ext uri="{FF2B5EF4-FFF2-40B4-BE49-F238E27FC236}">
              <a16:creationId xmlns:a16="http://schemas.microsoft.com/office/drawing/2014/main" id="{6AA265EE-D167-B734-B6E2-A7DE52A05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>
            <a:extLst>
              <a:ext uri="{FF2B5EF4-FFF2-40B4-BE49-F238E27FC236}">
                <a16:creationId xmlns:a16="http://schemas.microsoft.com/office/drawing/2014/main" id="{3F5736C0-8872-5EBA-78A9-C48D260AB0DD}"/>
              </a:ext>
            </a:extLst>
          </p:cNvPr>
          <p:cNvSpPr txBox="1"/>
          <p:nvPr/>
        </p:nvSpPr>
        <p:spPr>
          <a:xfrm>
            <a:off x="228271" y="205498"/>
            <a:ext cx="8173604" cy="564257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100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Processo de Posse</a:t>
            </a:r>
            <a:endParaRPr sz="2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2">
            <a:extLst>
              <a:ext uri="{FF2B5EF4-FFF2-40B4-BE49-F238E27FC236}">
                <a16:creationId xmlns:a16="http://schemas.microsoft.com/office/drawing/2014/main" id="{453DF76A-29A0-B3FE-6269-0E484966F54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133" t="17709" r="65278" b="19332"/>
          <a:stretch/>
        </p:blipFill>
        <p:spPr>
          <a:xfrm>
            <a:off x="8401975" y="127727"/>
            <a:ext cx="617600" cy="7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">
            <a:extLst>
              <a:ext uri="{FF2B5EF4-FFF2-40B4-BE49-F238E27FC236}">
                <a16:creationId xmlns:a16="http://schemas.microsoft.com/office/drawing/2014/main" id="{9BAACF2C-AD72-D1FF-2D6B-71DC6DD2FD1B}"/>
              </a:ext>
            </a:extLst>
          </p:cNvPr>
          <p:cNvSpPr/>
          <p:nvPr/>
        </p:nvSpPr>
        <p:spPr>
          <a:xfrm>
            <a:off x="228375" y="847525"/>
            <a:ext cx="8173500" cy="4308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dk1"/>
                </a:solidFill>
              </a:rPr>
              <a:t>O concursado deverá preencher os pré-requisitos do edital do concurso para ser empossado, além de apresentar toda a documentação exigida. 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000" dirty="0">
              <a:solidFill>
                <a:schemeClr val="dk1"/>
              </a:solidFill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dk1"/>
                </a:solidFill>
              </a:rPr>
              <a:t>Etapas on-line (Sistema de posse da Fiocruz):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Envio da documentação através do sistema de Posse.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Agendamento dos exames médicos pela área de saúde do trabalhador da Fiocruz.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Análise da documentação enviada (pré-requisito, acumulação de cargos e documentação pessoal).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Agendamento da posse pela Fiocruz.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Assinatura do termo de posse.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Desistência</a:t>
            </a:r>
          </a:p>
          <a:p>
            <a:pPr lvl="1"/>
            <a:r>
              <a:rPr lang="pt-BR" sz="1600" dirty="0">
                <a:solidFill>
                  <a:schemeClr val="dk1"/>
                </a:solidFill>
              </a:rPr>
              <a:t>OBS: o candidato poderá acompanhar o status de sua solicitação de posse diretamente pelo sistema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000" dirty="0">
              <a:solidFill>
                <a:schemeClr val="dk1"/>
              </a:solidFill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dk1"/>
                </a:solidFill>
              </a:rPr>
              <a:t>Etapas presenciais: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Exame médico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dk1"/>
                </a:solidFill>
              </a:rPr>
              <a:t>Efetivo exercício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506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>
          <a:extLst>
            <a:ext uri="{FF2B5EF4-FFF2-40B4-BE49-F238E27FC236}">
              <a16:creationId xmlns:a16="http://schemas.microsoft.com/office/drawing/2014/main" id="{70AAF08C-AE04-176A-3603-C2E8BF58C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>
            <a:extLst>
              <a:ext uri="{FF2B5EF4-FFF2-40B4-BE49-F238E27FC236}">
                <a16:creationId xmlns:a16="http://schemas.microsoft.com/office/drawing/2014/main" id="{7F808CD6-D2D5-1255-0AE7-6CE375F5F95F}"/>
              </a:ext>
            </a:extLst>
          </p:cNvPr>
          <p:cNvSpPr txBox="1"/>
          <p:nvPr/>
        </p:nvSpPr>
        <p:spPr>
          <a:xfrm>
            <a:off x="228271" y="205498"/>
            <a:ext cx="8173604" cy="564257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100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Processo de Posse</a:t>
            </a:r>
            <a:endParaRPr sz="2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2">
            <a:extLst>
              <a:ext uri="{FF2B5EF4-FFF2-40B4-BE49-F238E27FC236}">
                <a16:creationId xmlns:a16="http://schemas.microsoft.com/office/drawing/2014/main" id="{AF680B5E-E516-3293-CCB8-A584AC1BE14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133" t="17709" r="65278" b="19332"/>
          <a:stretch/>
        </p:blipFill>
        <p:spPr>
          <a:xfrm>
            <a:off x="8401975" y="127727"/>
            <a:ext cx="617600" cy="7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">
            <a:extLst>
              <a:ext uri="{FF2B5EF4-FFF2-40B4-BE49-F238E27FC236}">
                <a16:creationId xmlns:a16="http://schemas.microsoft.com/office/drawing/2014/main" id="{6503437B-3A23-4C34-39D9-682B8F799DC4}"/>
              </a:ext>
            </a:extLst>
          </p:cNvPr>
          <p:cNvSpPr/>
          <p:nvPr/>
        </p:nvSpPr>
        <p:spPr>
          <a:xfrm>
            <a:off x="228375" y="847525"/>
            <a:ext cx="8173500" cy="3570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dk1"/>
                </a:solidFill>
              </a:rPr>
              <a:t>Envio da documentação:</a:t>
            </a: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endParaRPr lang="pt-BR" sz="1600" dirty="0">
              <a:solidFill>
                <a:schemeClr val="dk1"/>
              </a:solidFill>
            </a:endParaRP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600" b="1" dirty="0">
                <a:solidFill>
                  <a:schemeClr val="dk1"/>
                </a:solidFill>
              </a:rPr>
              <a:t>PRÉ-REQUISITOS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Comprovante de escolaridade</a:t>
            </a:r>
            <a:r>
              <a:rPr lang="pt-BR" sz="1600" dirty="0">
                <a:solidFill>
                  <a:schemeClr val="dk1"/>
                </a:solidFill>
              </a:rPr>
              <a:t>: adicionar diplomas (graduação/mestrado) emitidos por Instituição credenciada pelo Ministério da Educação.</a:t>
            </a:r>
          </a:p>
          <a:p>
            <a:pPr lvl="8" algn="just"/>
            <a:r>
              <a:rPr lang="pt-BR" sz="1600" dirty="0">
                <a:solidFill>
                  <a:schemeClr val="dk1"/>
                </a:solidFill>
              </a:rPr>
              <a:t>OBS1: A Fiocruz aceitará, em caráter excepcional, certificados ou declarações de Instituição credenciada pelo MEC. O candidato terá um prazo de 6 (seis) meses, a contar da data da posse, para apresentar os diplomas. Caso o candidato não apresente no prazo estabelecido estará sujeito à abertura de processo administrativo para apuração.</a:t>
            </a:r>
          </a:p>
          <a:p>
            <a:pPr lvl="6" algn="just"/>
            <a:r>
              <a:rPr lang="pt-BR" sz="1600" dirty="0">
                <a:solidFill>
                  <a:schemeClr val="dk1"/>
                </a:solidFill>
              </a:rPr>
              <a:t>OBS2: os diplomas deverão estar devidamente revalidados, quando obtidos no exterior.</a:t>
            </a:r>
          </a:p>
          <a:p>
            <a:pPr marL="285750" lvl="6" indent="-285750">
              <a:buFont typeface="Wingdings" panose="05000000000000000000" pitchFamily="2" charset="2"/>
              <a:buChar char="ü"/>
            </a:pPr>
            <a:endParaRPr lang="pt-BR" sz="1800" dirty="0">
              <a:solidFill>
                <a:schemeClr val="dk1"/>
              </a:solidFill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800" dirty="0">
              <a:solidFill>
                <a:schemeClr val="dk1"/>
              </a:solidFill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2C2F5F6-E93A-2F87-A1D9-B64EE6C27867}"/>
              </a:ext>
            </a:extLst>
          </p:cNvPr>
          <p:cNvSpPr txBox="1"/>
          <p:nvPr/>
        </p:nvSpPr>
        <p:spPr>
          <a:xfrm>
            <a:off x="228271" y="3742680"/>
            <a:ext cx="597016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6" indent="-342900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Comprovante de inscrição no Conselho de Classe</a:t>
            </a:r>
            <a:r>
              <a:rPr lang="pt-BR" sz="1600" dirty="0">
                <a:solidFill>
                  <a:schemeClr val="dk1"/>
                </a:solidFill>
              </a:rPr>
              <a:t>, quando exigido no perfil: certidão de regularidade de inscrição e de exercício da profissão + comprovante de quitação de anuidade. </a:t>
            </a:r>
          </a:p>
        </p:txBody>
      </p:sp>
    </p:spTree>
    <p:extLst>
      <p:ext uri="{BB962C8B-B14F-4D97-AF65-F5344CB8AC3E}">
        <p14:creationId xmlns:p14="http://schemas.microsoft.com/office/powerpoint/2010/main" val="312394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>
          <a:extLst>
            <a:ext uri="{FF2B5EF4-FFF2-40B4-BE49-F238E27FC236}">
              <a16:creationId xmlns:a16="http://schemas.microsoft.com/office/drawing/2014/main" id="{5EECEE0B-B07A-7F58-5985-A4239FFBE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>
            <a:extLst>
              <a:ext uri="{FF2B5EF4-FFF2-40B4-BE49-F238E27FC236}">
                <a16:creationId xmlns:a16="http://schemas.microsoft.com/office/drawing/2014/main" id="{AC389639-9039-0749-A080-9FDE2C2A472A}"/>
              </a:ext>
            </a:extLst>
          </p:cNvPr>
          <p:cNvSpPr txBox="1"/>
          <p:nvPr/>
        </p:nvSpPr>
        <p:spPr>
          <a:xfrm>
            <a:off x="228271" y="205498"/>
            <a:ext cx="8173604" cy="564257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100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Processo de Posse</a:t>
            </a:r>
            <a:endParaRPr sz="2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2">
            <a:extLst>
              <a:ext uri="{FF2B5EF4-FFF2-40B4-BE49-F238E27FC236}">
                <a16:creationId xmlns:a16="http://schemas.microsoft.com/office/drawing/2014/main" id="{B5501298-7E10-6FC7-09F2-79C2395C873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133" t="17709" r="65278" b="19332"/>
          <a:stretch/>
        </p:blipFill>
        <p:spPr>
          <a:xfrm>
            <a:off x="8401975" y="127727"/>
            <a:ext cx="617600" cy="7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">
            <a:extLst>
              <a:ext uri="{FF2B5EF4-FFF2-40B4-BE49-F238E27FC236}">
                <a16:creationId xmlns:a16="http://schemas.microsoft.com/office/drawing/2014/main" id="{F390A525-7CF9-17B6-A410-281C5589DBE0}"/>
              </a:ext>
            </a:extLst>
          </p:cNvPr>
          <p:cNvSpPr/>
          <p:nvPr/>
        </p:nvSpPr>
        <p:spPr>
          <a:xfrm>
            <a:off x="228375" y="847525"/>
            <a:ext cx="8173500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600" b="1" cap="all" dirty="0">
                <a:solidFill>
                  <a:schemeClr val="dk1"/>
                </a:solidFill>
              </a:rPr>
              <a:t>Participação em Gerência ou Administração de Sociedade Privada, Acúmulo de Cargos e Inexistência de processos judiciais e administrativos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Declaração Negativa de Participação em Gerência Sociedade PRD: </a:t>
            </a:r>
            <a:r>
              <a:rPr lang="pt-BR" sz="1600" dirty="0">
                <a:solidFill>
                  <a:schemeClr val="dk1"/>
                </a:solidFill>
              </a:rPr>
              <a:t>candidato deve declarar que não participa de gerência ou administração de sociedade privada, personificada ou não personificada, nem exerce o comércio, exceto na qualidade de acionista, cotista ou comanditário;</a:t>
            </a:r>
          </a:p>
          <a:p>
            <a:pPr lvl="6" algn="just"/>
            <a:endParaRPr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3ED62A6-D591-4F7A-D1CA-725B8D643A68}"/>
              </a:ext>
            </a:extLst>
          </p:cNvPr>
          <p:cNvSpPr txBox="1"/>
          <p:nvPr/>
        </p:nvSpPr>
        <p:spPr>
          <a:xfrm>
            <a:off x="228271" y="2693377"/>
            <a:ext cx="59701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Declaração de não Acumulação de Cargos Públicos e de inexistência de processos judiciais e administrativos: </a:t>
            </a:r>
            <a:r>
              <a:rPr lang="pt-BR" sz="1600" dirty="0">
                <a:solidFill>
                  <a:schemeClr val="dk1"/>
                </a:solidFill>
              </a:rPr>
              <a:t>candidato deverá declarar que não acumula ilicitamente cargos públicos, devendo informar, se for o caso, que solicitou vacância ou exoneração de outro vínculo público. Também deverá declarar não ter sido, nos últimos cinco anos: I - condenado em processo criminal por prática de crimes contra a Administração Pública; II - punido com demissão ou destituição de cargo em comissão*</a:t>
            </a:r>
          </a:p>
        </p:txBody>
      </p:sp>
    </p:spTree>
    <p:extLst>
      <p:ext uri="{BB962C8B-B14F-4D97-AF65-F5344CB8AC3E}">
        <p14:creationId xmlns:p14="http://schemas.microsoft.com/office/powerpoint/2010/main" val="261379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>
          <a:extLst>
            <a:ext uri="{FF2B5EF4-FFF2-40B4-BE49-F238E27FC236}">
              <a16:creationId xmlns:a16="http://schemas.microsoft.com/office/drawing/2014/main" id="{28444EA0-D1D0-DB49-CE85-3F5FC5D6C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>
            <a:extLst>
              <a:ext uri="{FF2B5EF4-FFF2-40B4-BE49-F238E27FC236}">
                <a16:creationId xmlns:a16="http://schemas.microsoft.com/office/drawing/2014/main" id="{466ED29C-CBE9-239F-5A51-742A7E28458E}"/>
              </a:ext>
            </a:extLst>
          </p:cNvPr>
          <p:cNvSpPr txBox="1"/>
          <p:nvPr/>
        </p:nvSpPr>
        <p:spPr>
          <a:xfrm>
            <a:off x="228271" y="205498"/>
            <a:ext cx="8173604" cy="564257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100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Processo de Posse</a:t>
            </a:r>
            <a:endParaRPr sz="2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2">
            <a:extLst>
              <a:ext uri="{FF2B5EF4-FFF2-40B4-BE49-F238E27FC236}">
                <a16:creationId xmlns:a16="http://schemas.microsoft.com/office/drawing/2014/main" id="{A30F91E3-AE64-264D-A921-9A42437B3BA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133" t="17709" r="65278" b="19332"/>
          <a:stretch/>
        </p:blipFill>
        <p:spPr>
          <a:xfrm>
            <a:off x="8401975" y="127727"/>
            <a:ext cx="617600" cy="7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">
            <a:extLst>
              <a:ext uri="{FF2B5EF4-FFF2-40B4-BE49-F238E27FC236}">
                <a16:creationId xmlns:a16="http://schemas.microsoft.com/office/drawing/2014/main" id="{59094D5C-FF49-7405-089D-6EA990DC29FD}"/>
              </a:ext>
            </a:extLst>
          </p:cNvPr>
          <p:cNvSpPr/>
          <p:nvPr/>
        </p:nvSpPr>
        <p:spPr>
          <a:xfrm>
            <a:off x="228375" y="847525"/>
            <a:ext cx="8173500" cy="3293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pt-BR" sz="1600" b="1" cap="all" dirty="0">
                <a:solidFill>
                  <a:schemeClr val="dk1"/>
                </a:solidFill>
              </a:rPr>
              <a:t>DOCUMENTAÇÃO PESSOAL E FORMULÁRIOS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Certidão de Nascimento ou de Casamento</a:t>
            </a:r>
            <a:r>
              <a:rPr lang="pt-BR" sz="1600" dirty="0">
                <a:solidFill>
                  <a:schemeClr val="dk1"/>
                </a:solidFill>
              </a:rPr>
              <a:t>, com averbação de divórcio, se for o caso;</a:t>
            </a:r>
          </a:p>
          <a:p>
            <a:pPr lvl="6" algn="just"/>
            <a:r>
              <a:rPr lang="pt-BR" sz="1600" dirty="0">
                <a:solidFill>
                  <a:schemeClr val="dk1"/>
                </a:solidFill>
              </a:rPr>
              <a:t>OBS1: Para os casos de mudança de nome após a inscrição no concurso, ambas as certidões devem ser anexadas (casamento e nascimento).</a:t>
            </a:r>
          </a:p>
          <a:p>
            <a:pPr lvl="6" algn="just"/>
            <a:r>
              <a:rPr lang="pt-BR" sz="1600" dirty="0">
                <a:solidFill>
                  <a:schemeClr val="dk1"/>
                </a:solidFill>
              </a:rPr>
              <a:t>OBS2: Para os casos de união estável, deverá ser apresentado o registro em cartório;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Carteira de Identidade</a:t>
            </a:r>
            <a:r>
              <a:rPr lang="pt-BR" sz="1600" dirty="0">
                <a:solidFill>
                  <a:schemeClr val="dk1"/>
                </a:solidFill>
              </a:rPr>
              <a:t>;</a:t>
            </a:r>
          </a:p>
          <a:p>
            <a:pPr lvl="6" algn="just"/>
            <a:r>
              <a:rPr lang="pt-BR" sz="1600" dirty="0">
                <a:solidFill>
                  <a:schemeClr val="dk1"/>
                </a:solidFill>
              </a:rPr>
              <a:t>OBS1: No caso de estrangeiro, deverá ser apresentado o passaporte.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Visto de permanência que permita o exercício em atividades laborativas no Brasil em território nacional</a:t>
            </a:r>
            <a:r>
              <a:rPr lang="pt-BR" sz="1600" dirty="0">
                <a:solidFill>
                  <a:schemeClr val="dk1"/>
                </a:solidFill>
              </a:rPr>
              <a:t>, no caso de estrangeiro, 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Foto</a:t>
            </a:r>
            <a:r>
              <a:rPr lang="pt-BR" sz="1600" dirty="0">
                <a:solidFill>
                  <a:schemeClr val="dk1"/>
                </a:solidFill>
              </a:rPr>
              <a:t>, colorida e recente, de dimensões 3 centímetros de largura por 4 centímetros de altura (3 X 4);</a:t>
            </a:r>
          </a:p>
          <a:p>
            <a:pPr lvl="6" algn="just"/>
            <a:r>
              <a:rPr lang="pt-BR" sz="1600" dirty="0">
                <a:solidFill>
                  <a:schemeClr val="dk1"/>
                </a:solidFill>
              </a:rPr>
              <a:t>OBS1: A foto poderá ser digital, com as dimensões 3 X 4.</a:t>
            </a:r>
          </a:p>
        </p:txBody>
      </p:sp>
    </p:spTree>
    <p:extLst>
      <p:ext uri="{BB962C8B-B14F-4D97-AF65-F5344CB8AC3E}">
        <p14:creationId xmlns:p14="http://schemas.microsoft.com/office/powerpoint/2010/main" val="309088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>
          <a:extLst>
            <a:ext uri="{FF2B5EF4-FFF2-40B4-BE49-F238E27FC236}">
              <a16:creationId xmlns:a16="http://schemas.microsoft.com/office/drawing/2014/main" id="{762432DF-F4EE-E5B7-9AE0-D59CFA9F2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>
            <a:extLst>
              <a:ext uri="{FF2B5EF4-FFF2-40B4-BE49-F238E27FC236}">
                <a16:creationId xmlns:a16="http://schemas.microsoft.com/office/drawing/2014/main" id="{8B3AA835-6BAB-083B-B224-8D59CADB2D85}"/>
              </a:ext>
            </a:extLst>
          </p:cNvPr>
          <p:cNvSpPr txBox="1"/>
          <p:nvPr/>
        </p:nvSpPr>
        <p:spPr>
          <a:xfrm>
            <a:off x="228271" y="205498"/>
            <a:ext cx="8173604" cy="564257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100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Processo de Posse</a:t>
            </a:r>
            <a:endParaRPr sz="2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2">
            <a:extLst>
              <a:ext uri="{FF2B5EF4-FFF2-40B4-BE49-F238E27FC236}">
                <a16:creationId xmlns:a16="http://schemas.microsoft.com/office/drawing/2014/main" id="{818D3BDB-87F2-2D05-8895-0B287702E0C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133" t="17709" r="65278" b="19332"/>
          <a:stretch/>
        </p:blipFill>
        <p:spPr>
          <a:xfrm>
            <a:off x="8401975" y="127727"/>
            <a:ext cx="617600" cy="7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">
            <a:extLst>
              <a:ext uri="{FF2B5EF4-FFF2-40B4-BE49-F238E27FC236}">
                <a16:creationId xmlns:a16="http://schemas.microsoft.com/office/drawing/2014/main" id="{3E17171D-A6AF-1B87-034D-494653A0A2E5}"/>
              </a:ext>
            </a:extLst>
          </p:cNvPr>
          <p:cNvSpPr/>
          <p:nvPr/>
        </p:nvSpPr>
        <p:spPr>
          <a:xfrm>
            <a:off x="228375" y="847525"/>
            <a:ext cx="817350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Cadastro de Pessoa Física (CPF) </a:t>
            </a:r>
            <a:r>
              <a:rPr lang="pt-BR" sz="1600" dirty="0">
                <a:solidFill>
                  <a:schemeClr val="dk1"/>
                </a:solidFill>
              </a:rPr>
              <a:t>ou documento legal/oficial onde conste o número do CPF (identidade - RG, carteira de motorista, carteira do conselho profissional);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Título de Eleitor e último comprovante de votação </a:t>
            </a:r>
            <a:r>
              <a:rPr lang="pt-BR" sz="1600" dirty="0">
                <a:solidFill>
                  <a:schemeClr val="dk1"/>
                </a:solidFill>
              </a:rPr>
              <a:t>(1º e 2º turnos ou único turno);</a:t>
            </a:r>
          </a:p>
          <a:p>
            <a:pPr lvl="6" algn="just"/>
            <a:r>
              <a:rPr lang="pt-BR" sz="1600" dirty="0">
                <a:solidFill>
                  <a:schemeClr val="dk1"/>
                </a:solidFill>
              </a:rPr>
              <a:t>OBS1: anexar comprovantes de votação da última eleição ou certidão de quitação eleitoral (https://www.tse.jus.br/servicos-eleitorais/certidoes/certidao-de-quitacao-eleitoral).</a:t>
            </a:r>
          </a:p>
          <a:p>
            <a:pPr lvl="6" algn="just"/>
            <a:r>
              <a:rPr lang="pt-BR" sz="1600" dirty="0">
                <a:solidFill>
                  <a:schemeClr val="dk1"/>
                </a:solidFill>
              </a:rPr>
              <a:t>OBS2: Poderá ser anexada a versão digital do título (e-título).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PIS ou PASEP (quando possuir)</a:t>
            </a:r>
            <a:r>
              <a:rPr lang="pt-BR" sz="1600" dirty="0">
                <a:solidFill>
                  <a:schemeClr val="dk1"/>
                </a:solidFill>
              </a:rPr>
              <a:t>;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Certidão de Nascimento de filhos menores de 21 (vinte e um) anos</a:t>
            </a:r>
            <a:r>
              <a:rPr lang="pt-BR" sz="1600" dirty="0">
                <a:solidFill>
                  <a:schemeClr val="dk1"/>
                </a:solidFill>
              </a:rPr>
              <a:t>;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Certificado de Reservista</a:t>
            </a:r>
            <a:r>
              <a:rPr lang="pt-BR" sz="1600" dirty="0">
                <a:solidFill>
                  <a:schemeClr val="dk1"/>
                </a:solidFill>
              </a:rPr>
              <a:t>, se do sexo masculino e brasileiro;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Comprovante de Residência </a:t>
            </a:r>
            <a:r>
              <a:rPr lang="pt-BR" sz="1600" dirty="0">
                <a:solidFill>
                  <a:schemeClr val="dk1"/>
                </a:solidFill>
              </a:rPr>
              <a:t>em seu nome;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Candidatos travestis ou transexuais, que desejarem ser </a:t>
            </a:r>
          </a:p>
          <a:p>
            <a:pPr lvl="6" algn="just"/>
            <a:r>
              <a:rPr lang="pt-BR" sz="1600" b="1" dirty="0">
                <a:solidFill>
                  <a:schemeClr val="dk1"/>
                </a:solidFill>
              </a:rPr>
              <a:t>tratados pelo nome social, deverão apresentar documento </a:t>
            </a:r>
          </a:p>
          <a:p>
            <a:pPr lvl="6" algn="just"/>
            <a:r>
              <a:rPr lang="pt-BR" sz="1600" b="1" dirty="0">
                <a:solidFill>
                  <a:schemeClr val="dk1"/>
                </a:solidFill>
              </a:rPr>
              <a:t>válido constando o nome civil</a:t>
            </a:r>
            <a:r>
              <a:rPr lang="pt-BR" sz="1600" dirty="0">
                <a:solidFill>
                  <a:schemeClr val="dk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597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>
          <a:extLst>
            <a:ext uri="{FF2B5EF4-FFF2-40B4-BE49-F238E27FC236}">
              <a16:creationId xmlns:a16="http://schemas.microsoft.com/office/drawing/2014/main" id="{08B0BB26-EEA5-4308-BB09-53DC6100E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">
            <a:extLst>
              <a:ext uri="{FF2B5EF4-FFF2-40B4-BE49-F238E27FC236}">
                <a16:creationId xmlns:a16="http://schemas.microsoft.com/office/drawing/2014/main" id="{2AD8A83C-0DA3-FD30-353C-27048861AB7F}"/>
              </a:ext>
            </a:extLst>
          </p:cNvPr>
          <p:cNvSpPr txBox="1"/>
          <p:nvPr/>
        </p:nvSpPr>
        <p:spPr>
          <a:xfrm>
            <a:off x="228271" y="205498"/>
            <a:ext cx="8173604" cy="564257"/>
          </a:xfrm>
          <a:prstGeom prst="rect">
            <a:avLst/>
          </a:prstGeom>
          <a:solidFill>
            <a:srgbClr val="254F89"/>
          </a:solidFill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1000"/>
              </a:spcAft>
              <a:buClr>
                <a:srgbClr val="FA0202"/>
              </a:buClr>
              <a:buSzPts val="3800"/>
              <a:buFont typeface="Poppins"/>
              <a:buNone/>
            </a:pPr>
            <a:r>
              <a:rPr lang="pt-BR" sz="2500" b="1" i="0" u="none" strike="noStrike" cap="none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Processo de Posse</a:t>
            </a:r>
            <a:endParaRPr sz="2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2">
            <a:extLst>
              <a:ext uri="{FF2B5EF4-FFF2-40B4-BE49-F238E27FC236}">
                <a16:creationId xmlns:a16="http://schemas.microsoft.com/office/drawing/2014/main" id="{4878A43E-17FF-FE7E-2ED4-51FC70B42F4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8133" t="17709" r="65278" b="19332"/>
          <a:stretch/>
        </p:blipFill>
        <p:spPr>
          <a:xfrm>
            <a:off x="8401975" y="127727"/>
            <a:ext cx="617600" cy="7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">
            <a:extLst>
              <a:ext uri="{FF2B5EF4-FFF2-40B4-BE49-F238E27FC236}">
                <a16:creationId xmlns:a16="http://schemas.microsoft.com/office/drawing/2014/main" id="{3BD398F9-06B3-D4DA-BDAE-CC5E0F3E4AA9}"/>
              </a:ext>
            </a:extLst>
          </p:cNvPr>
          <p:cNvSpPr/>
          <p:nvPr/>
        </p:nvSpPr>
        <p:spPr>
          <a:xfrm>
            <a:off x="228375" y="847525"/>
            <a:ext cx="8173500" cy="3985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Comprovante de conta salário</a:t>
            </a:r>
            <a:r>
              <a:rPr lang="pt-BR" sz="1600" dirty="0">
                <a:solidFill>
                  <a:schemeClr val="dk1"/>
                </a:solidFill>
              </a:rPr>
              <a:t>: documento que conste os dados bancários (banco, agência e conta salário).</a:t>
            </a:r>
          </a:p>
          <a:p>
            <a:pPr lvl="6" algn="just"/>
            <a:r>
              <a:rPr lang="pt-BR" sz="1600" dirty="0">
                <a:solidFill>
                  <a:schemeClr val="dk1"/>
                </a:solidFill>
              </a:rPr>
              <a:t>OBS: serão aceitas contas salário apenas dos bancos que possuem convênio com o Governo (Bancoob; Bansicredi; Banrisul; BB; Bradesco; CEF; Itaú; Santander).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Autorização de Acesso à Declaração de Ajuste Anual do IRPF ou</a:t>
            </a:r>
            <a:r>
              <a:rPr lang="pt-BR" sz="1600" dirty="0">
                <a:solidFill>
                  <a:schemeClr val="dk1"/>
                </a:solidFill>
              </a:rPr>
              <a:t>, para os candidatos que não autorizaram acesso às declarações de Imposto de Renda, </a:t>
            </a:r>
            <a:r>
              <a:rPr lang="pt-BR" sz="1600" b="1" dirty="0">
                <a:solidFill>
                  <a:schemeClr val="dk1"/>
                </a:solidFill>
              </a:rPr>
              <a:t>Declaração de Bens e Valores;</a:t>
            </a:r>
            <a:endParaRPr lang="pt-BR" sz="1600" dirty="0">
              <a:solidFill>
                <a:schemeClr val="dk1"/>
              </a:solidFill>
            </a:endParaRP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Declaração de que não acumula benefício de auxílio alimentação</a:t>
            </a:r>
            <a:r>
              <a:rPr lang="pt-BR" sz="1600" dirty="0">
                <a:solidFill>
                  <a:schemeClr val="dk1"/>
                </a:solidFill>
              </a:rPr>
              <a:t>;</a:t>
            </a: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Declaração de que não é beneficiário do seguro-desemprego;</a:t>
            </a:r>
            <a:endParaRPr lang="pt-BR" sz="1600" dirty="0">
              <a:solidFill>
                <a:schemeClr val="dk1"/>
              </a:solidFill>
            </a:endParaRPr>
          </a:p>
          <a:p>
            <a:pPr marL="342900" lvl="6" indent="-342900"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dk1"/>
                </a:solidFill>
              </a:rPr>
              <a:t>Termo de Responsabilidade (Comprovante Extra SIAPE) + último contracheque</a:t>
            </a:r>
            <a:r>
              <a:rPr lang="pt-BR" sz="1600" dirty="0">
                <a:solidFill>
                  <a:schemeClr val="dk1"/>
                </a:solidFill>
              </a:rPr>
              <a:t>: para quem tem outra fonte de renda pública (outro cargo, aposentadoria ou pensão) não integrada ao Siape.</a:t>
            </a:r>
          </a:p>
          <a:p>
            <a:pPr lvl="6" algn="just"/>
            <a:r>
              <a:rPr lang="pt-BR" sz="1600" dirty="0">
                <a:solidFill>
                  <a:schemeClr val="dk1"/>
                </a:solidFill>
              </a:rPr>
              <a:t>OBS: Estes rendimentos devem ser oriundos de:</a:t>
            </a:r>
          </a:p>
          <a:p>
            <a:pPr lvl="6" algn="just"/>
            <a:r>
              <a:rPr lang="pt-BR" sz="1500" dirty="0">
                <a:solidFill>
                  <a:schemeClr val="dk1"/>
                </a:solidFill>
              </a:rPr>
              <a:t>a. Outras esferas públicas (estados, municípios ou Distrito Federal);</a:t>
            </a:r>
          </a:p>
          <a:p>
            <a:pPr lvl="6" algn="just"/>
            <a:r>
              <a:rPr lang="pt-BR" sz="1500" dirty="0">
                <a:solidFill>
                  <a:schemeClr val="dk1"/>
                </a:solidFill>
              </a:rPr>
              <a:t>b. Outros poderes da esfera federal (judiciário e legislativo);</a:t>
            </a:r>
          </a:p>
          <a:p>
            <a:pPr lvl="6" algn="just"/>
            <a:r>
              <a:rPr lang="pt-BR" sz="1500" dirty="0">
                <a:solidFill>
                  <a:schemeClr val="dk1"/>
                </a:solidFill>
              </a:rPr>
              <a:t>c. Empresas públicas e sociedades de economia mista.</a:t>
            </a:r>
          </a:p>
        </p:txBody>
      </p:sp>
    </p:spTree>
    <p:extLst>
      <p:ext uri="{BB962C8B-B14F-4D97-AF65-F5344CB8AC3E}">
        <p14:creationId xmlns:p14="http://schemas.microsoft.com/office/powerpoint/2010/main" val="3705539623"/>
      </p:ext>
    </p:extLst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1273</Words>
  <Application>Microsoft Office PowerPoint</Application>
  <PresentationFormat>Apresentação na tela (16:9)</PresentationFormat>
  <Paragraphs>90</Paragraphs>
  <Slides>11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Poppins Light</vt:lpstr>
      <vt:lpstr>Poppins</vt:lpstr>
      <vt:lpstr>Wingdings</vt:lpstr>
      <vt:lpstr>Arial</vt:lpstr>
      <vt:lpstr>21_BasicWhite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Fernando Victor Cavalcante</dc:creator>
  <cp:lastModifiedBy>Fernando Victor Cavalcante</cp:lastModifiedBy>
  <cp:revision>6</cp:revision>
  <dcterms:modified xsi:type="dcterms:W3CDTF">2025-05-06T15:53:01Z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0x010100FB80C8428E5F104FA4C893DE7C6C7AAA</vt:lpwstr>
  </property>
</Properties>
</file>